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3" r:id="rId6"/>
    <p:sldId id="262" r:id="rId7"/>
    <p:sldId id="27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AE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E66F14A-31D6-BCEC-7E2C-AF28AA4B3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945E0C3A-5595-986B-7DED-E02CBF2D1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1F150DC-13C1-652D-CE3F-506484B1E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42E2-6C2B-40CE-BF7D-5759BABF70CF}" type="datetimeFigureOut">
              <a:rPr lang="ru-RU" smtClean="0"/>
              <a:pPr/>
              <a:t>14.07.2022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774B4D1-86EC-714F-4F33-507E8C4CD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9A612CB-4777-A81D-4224-98EE17E2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7613-1784-4546-8902-329B46B728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106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B4475B5-96A3-251E-A16B-B4C22D8CD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192F9B5-BFBA-4498-2C8A-4A8502EDE5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E6A65E4-C68C-DFE3-1792-4ACE1BF4E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42E2-6C2B-40CE-BF7D-5759BABF70CF}" type="datetimeFigureOut">
              <a:rPr lang="ru-RU" smtClean="0"/>
              <a:pPr/>
              <a:t>14.07.2022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0E9E78A-8B45-9E0E-DA48-6C7F9243F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0C05997-C226-A810-D1D2-F9C1B56CF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7613-1784-4546-8902-329B46B728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152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321557E4-65BF-B204-72C7-17A2DE8204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2FF1C188-731F-3429-E40A-C4798BA8C5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2E6114D-4989-F60B-04DC-57843B9EB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42E2-6C2B-40CE-BF7D-5759BABF70CF}" type="datetimeFigureOut">
              <a:rPr lang="ru-RU" smtClean="0"/>
              <a:pPr/>
              <a:t>14.07.2022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690990E-0B36-C681-6BB5-C96CBE2E2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C44BC2B-4A2E-5989-D935-E5704D125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7613-1784-4546-8902-329B46B728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201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B263348-A5D4-BA84-225C-465952432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0541115-C80D-57E4-37A8-A294793F3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64F8FAB-8A0A-8C8B-6A53-8179A7423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42E2-6C2B-40CE-BF7D-5759BABF70CF}" type="datetimeFigureOut">
              <a:rPr lang="ru-RU" smtClean="0"/>
              <a:pPr/>
              <a:t>14.07.2022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70DF999-BDEC-07C8-F833-CDE586F43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6D4FEBC-B160-2634-D5AE-2F2B8E3E8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7613-1784-4546-8902-329B46B728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223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E660EA-88FC-55D0-57B9-A3E0B2563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523A801-8EAC-EDAE-BE01-B05CABEED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8E2DB5D-E925-51A8-DCB7-C920EB153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42E2-6C2B-40CE-BF7D-5759BABF70CF}" type="datetimeFigureOut">
              <a:rPr lang="ru-RU" smtClean="0"/>
              <a:pPr/>
              <a:t>14.07.2022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08FD36D-1463-88D0-1559-757A54FD5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D5B663A-B13B-0CC3-FB7E-983408A6B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7613-1784-4546-8902-329B46B728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695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03B9FE1-4626-C862-DDF2-9F01ECCB6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E4DFA79-4108-1DEE-110E-21DB65F47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49C81985-FE41-B0AB-6C1D-708C1F3FED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B3E8B88-42A3-9E92-95EA-965BDDDB9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42E2-6C2B-40CE-BF7D-5759BABF70CF}" type="datetimeFigureOut">
              <a:rPr lang="ru-RU" smtClean="0"/>
              <a:pPr/>
              <a:t>14.07.2022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BF88D7B-892C-B3F8-57BE-880F71E5F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8DEE533-427F-1AC8-F7E0-3654FBF2E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7613-1784-4546-8902-329B46B728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097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78DA3EF-19E6-695B-A5F3-590703E49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883B663-F004-F897-EE2F-72A2BAD92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93CD59C2-C708-B7D6-C5C2-DCDB917C11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B3AF7045-6B92-FCFB-B706-D05B24615C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340AA47E-275A-82A5-B4D6-A2AF7277B6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D8C42E71-682A-6070-FA45-9400D0012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42E2-6C2B-40CE-BF7D-5759BABF70CF}" type="datetimeFigureOut">
              <a:rPr lang="ru-RU" smtClean="0"/>
              <a:pPr/>
              <a:t>14.07.2022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FE8D350C-6770-E055-5040-B062C4983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4D407CDB-CD9D-474C-9883-0B00138F9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7613-1784-4546-8902-329B46B728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01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3FFD10E-8221-17AA-3736-2820FA481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7B978033-219A-168C-E0CE-A857A7E19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42E2-6C2B-40CE-BF7D-5759BABF70CF}" type="datetimeFigureOut">
              <a:rPr lang="ru-RU" smtClean="0"/>
              <a:pPr/>
              <a:t>14.07.2022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AB1B4AA-D312-4DAA-CA7A-98E7FF204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A0CAB600-6EA7-2E80-C17D-5AA8D88D0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7613-1784-4546-8902-329B46B728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815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08A563CF-9D5D-F0B3-E456-D9AB6BB5B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42E2-6C2B-40CE-BF7D-5759BABF70CF}" type="datetimeFigureOut">
              <a:rPr lang="ru-RU" smtClean="0"/>
              <a:pPr/>
              <a:t>14.07.2022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22948A47-F7A0-29B6-7FD5-DAFB79159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37FDB967-37A4-83A6-3AD7-8BD1C0F31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7613-1784-4546-8902-329B46B728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795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15D9B61-6D41-F286-E2C1-D92BDEB06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59FB293-12FB-0130-C099-E8FC31655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EC4777E-B405-B151-FAC4-B691D240D0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EF42949-0E0D-E826-A5B1-E0A25A2B6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42E2-6C2B-40CE-BF7D-5759BABF70CF}" type="datetimeFigureOut">
              <a:rPr lang="ru-RU" smtClean="0"/>
              <a:pPr/>
              <a:t>14.07.2022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6405DCF-BFED-6AC8-23F2-FD9537693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05A86E3-6E97-FA7B-A225-DEBEA796B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7613-1784-4546-8902-329B46B728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672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55661EF-562B-D60D-90E0-2659E971A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34186694-2BF5-3D37-A9D3-5908446CD5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31BB0E48-CD2D-69BC-3156-554055BB13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9A1D042-272F-77F0-C0F9-5F235054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42E2-6C2B-40CE-BF7D-5759BABF70CF}" type="datetimeFigureOut">
              <a:rPr lang="ru-RU" smtClean="0"/>
              <a:pPr/>
              <a:t>14.07.2022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535A5AB-1FA9-EB3C-2AAF-F8163A5C2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5EB9F27-F388-C390-F1BC-4A06CC4EE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7613-1784-4546-8902-329B46B728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613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52CB84-AD0C-31E5-465A-F14EE9EDD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44161C0-5EC4-1BAD-91C0-66FCE742D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173F5DE-8114-61DA-6C3B-1DB2AC6E03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A42E2-6C2B-40CE-BF7D-5759BABF70CF}" type="datetimeFigureOut">
              <a:rPr lang="ru-RU" smtClean="0"/>
              <a:pPr/>
              <a:t>14.07.2022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C020C72-92A8-EA60-B488-B60371A79A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F6CDF41-BF8D-FC4C-94C2-5921F52A0E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97613-1784-4546-8902-329B46B728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891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eg"/><Relationship Id="rId3" Type="http://schemas.openxmlformats.org/officeDocument/2006/relationships/image" Target="../media/image28.jpeg"/><Relationship Id="rId7" Type="http://schemas.openxmlformats.org/officeDocument/2006/relationships/image" Target="../media/image3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DF5255ED-B04C-3D6B-28EC-FAC41415C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9A4D49C-092D-55C3-E507-89B4D630BA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92437"/>
          </a:xfrm>
        </p:spPr>
        <p:txBody>
          <a:bodyPr>
            <a:normAutofit fontScale="90000"/>
          </a:bodyPr>
          <a:lstStyle/>
          <a:p>
            <a:r>
              <a:rPr lang="uk-UA" sz="9600" b="1" dirty="0" smtClean="0">
                <a:solidFill>
                  <a:srgbClr val="FFC000"/>
                </a:solidFill>
              </a:rPr>
              <a:t/>
            </a:r>
            <a:br>
              <a:rPr lang="uk-UA" sz="9600" b="1" dirty="0" smtClean="0">
                <a:solidFill>
                  <a:srgbClr val="FFC000"/>
                </a:solidFill>
              </a:rPr>
            </a:br>
            <a:r>
              <a:rPr lang="uk-UA" sz="9600" b="1" dirty="0" smtClean="0">
                <a:solidFill>
                  <a:srgbClr val="FFC000"/>
                </a:solidFill>
              </a:rPr>
              <a:t/>
            </a:r>
            <a:br>
              <a:rPr lang="uk-UA" sz="9600" b="1" dirty="0" smtClean="0">
                <a:solidFill>
                  <a:srgbClr val="FFC000"/>
                </a:solidFill>
              </a:rPr>
            </a:br>
            <a:r>
              <a:rPr lang="uk-UA" sz="9600" b="1" dirty="0" smtClean="0">
                <a:solidFill>
                  <a:srgbClr val="FFC000"/>
                </a:solidFill>
              </a:rPr>
              <a:t>Звіт вихователів</a:t>
            </a:r>
            <a:br>
              <a:rPr lang="uk-UA" sz="9600" b="1" dirty="0" smtClean="0">
                <a:solidFill>
                  <a:srgbClr val="FFC000"/>
                </a:solidFill>
              </a:rPr>
            </a:br>
            <a:r>
              <a:rPr lang="uk-UA" sz="9600" b="1" dirty="0" smtClean="0">
                <a:solidFill>
                  <a:srgbClr val="FFC000"/>
                </a:solidFill>
              </a:rPr>
              <a:t>ДНЗ Чинадіївського</a:t>
            </a:r>
            <a:br>
              <a:rPr lang="uk-UA" sz="9600" b="1" dirty="0" smtClean="0">
                <a:solidFill>
                  <a:srgbClr val="FFC000"/>
                </a:solidFill>
              </a:rPr>
            </a:br>
            <a:r>
              <a:rPr lang="uk-UA" sz="9600" b="1" dirty="0" smtClean="0">
                <a:solidFill>
                  <a:srgbClr val="FFC000"/>
                </a:solidFill>
              </a:rPr>
              <a:t>дитячого будинку </a:t>
            </a:r>
            <a:endParaRPr lang="ru-RU" sz="9600" b="1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9CE0CBD0-8EBD-7BC6-C09B-B7B4F83973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158682"/>
          </a:xfrm>
        </p:spPr>
        <p:txBody>
          <a:bodyPr>
            <a:normAutofit/>
          </a:bodyPr>
          <a:lstStyle/>
          <a:p>
            <a:endParaRPr lang="uk-UA" sz="6600" b="1" dirty="0" smtClean="0">
              <a:solidFill>
                <a:srgbClr val="0070C0"/>
              </a:solidFill>
            </a:endParaRPr>
          </a:p>
          <a:p>
            <a:r>
              <a:rPr lang="uk-UA" sz="6600" b="1" smtClean="0">
                <a:solidFill>
                  <a:srgbClr val="0070C0"/>
                </a:solidFill>
              </a:rPr>
              <a:t>2022 рік</a:t>
            </a:r>
            <a:endParaRPr lang="ru-RU" sz="6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9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="" xmlns:a16="http://schemas.microsoft.com/office/drawing/2014/main" id="{ACAD9027-A9C0-52D3-3E94-253D1AC9FA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91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1B37441-EF30-5FFF-53FE-0CFF45A50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19" y="2"/>
            <a:ext cx="5656217" cy="1541415"/>
          </a:xfrm>
        </p:spPr>
        <p:txBody>
          <a:bodyPr>
            <a:normAutofit/>
          </a:bodyPr>
          <a:lstStyle/>
          <a:p>
            <a:pPr algn="r"/>
            <a:r>
              <a:rPr lang="uk-UA" sz="6000" b="1" dirty="0" smtClean="0">
                <a:solidFill>
                  <a:srgbClr val="FFC000"/>
                </a:solidFill>
              </a:rPr>
              <a:t>Група “ВЕСЕЛКА”</a:t>
            </a:r>
            <a:br>
              <a:rPr lang="uk-UA" sz="6000" b="1" dirty="0" smtClean="0">
                <a:solidFill>
                  <a:srgbClr val="FFC000"/>
                </a:solidFill>
              </a:rPr>
            </a:br>
            <a:r>
              <a:rPr lang="uk-UA" sz="2400" b="1" dirty="0" smtClean="0">
                <a:solidFill>
                  <a:srgbClr val="FFC000"/>
                </a:solidFill>
              </a:rPr>
              <a:t>вихователь Марина ЦИАНЧУК</a:t>
            </a:r>
            <a:endParaRPr lang="ru-RU" sz="2400" b="1" dirty="0">
              <a:solidFill>
                <a:srgbClr val="FFC000"/>
              </a:solidFill>
            </a:endParaRPr>
          </a:p>
        </p:txBody>
      </p:sp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58CBB23C-054B-0329-390B-F90C1B634FA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942" y="216068"/>
            <a:ext cx="3056002" cy="2292001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6E564362-DEA2-3EFC-6679-BBD12B103DB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97461" y="248195"/>
            <a:ext cx="3013165" cy="2259874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B1783A50-9D49-8E74-ACB9-01BCAD477649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76012" y="1431810"/>
            <a:ext cx="3996866" cy="2862202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7EB1A5BF-8374-696A-244A-9CFE074AF66D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680" y="4506686"/>
            <a:ext cx="3443029" cy="2351314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069F3A7F-2678-0532-7BC0-A87F36BBB75B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1852" y="4462898"/>
            <a:ext cx="3193469" cy="2395102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14229B2E-16B5-6EAC-1B2C-5EBB1FC41B5F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93377" y="4427154"/>
            <a:ext cx="3241127" cy="2430846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8FE058AB-420C-9589-AE71-ED553B930E8E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0101" y="2410091"/>
            <a:ext cx="4048550" cy="2208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35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="" xmlns:a16="http://schemas.microsoft.com/office/drawing/2014/main" id="{ACEE4BDF-B864-E6F5-D332-32FAE33A4A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ED65351-A013-CFB6-84AC-897B5E985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8731" y="1"/>
            <a:ext cx="5826035" cy="1690688"/>
          </a:xfrm>
        </p:spPr>
        <p:txBody>
          <a:bodyPr>
            <a:noAutofit/>
          </a:bodyPr>
          <a:lstStyle/>
          <a:p>
            <a:r>
              <a:rPr lang="uk-UA" sz="6000" b="1" dirty="0" smtClean="0">
                <a:solidFill>
                  <a:srgbClr val="0070C0"/>
                </a:solidFill>
              </a:rPr>
              <a:t>Група “ВЕСЕЛКА”</a:t>
            </a:r>
            <a:br>
              <a:rPr lang="uk-UA" sz="6000" b="1" dirty="0" smtClean="0">
                <a:solidFill>
                  <a:srgbClr val="0070C0"/>
                </a:solidFill>
              </a:rPr>
            </a:br>
            <a:r>
              <a:rPr lang="uk-UA" sz="2800" b="1" dirty="0" smtClean="0">
                <a:solidFill>
                  <a:srgbClr val="0070C0"/>
                </a:solidFill>
              </a:rPr>
              <a:t>вихователь Тетяна БУБРЯК</a:t>
            </a:r>
            <a:endParaRPr lang="ru-RU" sz="2800" b="1" dirty="0">
              <a:solidFill>
                <a:srgbClr val="0070C0"/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2697" y="225917"/>
            <a:ext cx="4368890" cy="2184445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1885" y="2691477"/>
            <a:ext cx="4771592" cy="3578694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8884" y="1645920"/>
            <a:ext cx="3314853" cy="2304262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99422" y="1672046"/>
            <a:ext cx="3222759" cy="2364378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42708" y="4182164"/>
            <a:ext cx="3137161" cy="2366848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8395" y="4180113"/>
            <a:ext cx="3437754" cy="2427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57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="" xmlns:a16="http://schemas.microsoft.com/office/drawing/2014/main" id="{B003F9AD-031A-D582-FD41-6CA94D3C0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2144"/>
            <a:ext cx="12192000" cy="6860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CB4CF2C-6F44-3930-9CD7-82D51AE7B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611" y="235131"/>
            <a:ext cx="5643154" cy="1455557"/>
          </a:xfrm>
        </p:spPr>
        <p:txBody>
          <a:bodyPr>
            <a:normAutofit/>
          </a:bodyPr>
          <a:lstStyle/>
          <a:p>
            <a:pPr algn="r"/>
            <a:r>
              <a:rPr lang="uk-UA" sz="5400" b="1" dirty="0" smtClean="0">
                <a:solidFill>
                  <a:srgbClr val="FFFF00"/>
                </a:solidFill>
              </a:rPr>
              <a:t>Група “БАРВІНОК”</a:t>
            </a:r>
            <a:br>
              <a:rPr lang="uk-UA" sz="5400" b="1" dirty="0" smtClean="0">
                <a:solidFill>
                  <a:srgbClr val="FFFF00"/>
                </a:solidFill>
              </a:rPr>
            </a:br>
            <a:r>
              <a:rPr lang="uk-UA" sz="2400" b="1" dirty="0" smtClean="0">
                <a:solidFill>
                  <a:srgbClr val="0070C0"/>
                </a:solidFill>
              </a:rPr>
              <a:t>вихователь Людмила МАГАДА</a:t>
            </a:r>
            <a:endParaRPr lang="ru-RU" sz="5400" b="1" dirty="0">
              <a:solidFill>
                <a:srgbClr val="0070C0"/>
              </a:solidFill>
            </a:endParaRPr>
          </a:p>
        </p:txBody>
      </p:sp>
      <p:pic>
        <p:nvPicPr>
          <p:cNvPr id="13" name="Рисунок 12" descr="Изображение выглядит как ребенок, человек, мальчик, пол&#10;&#10;Автоматически созданное описание">
            <a:extLst>
              <a:ext uri="{FF2B5EF4-FFF2-40B4-BE49-F238E27FC236}">
                <a16:creationId xmlns="" xmlns:a16="http://schemas.microsoft.com/office/drawing/2014/main" id="{95C1CDCE-75BA-4DEF-BC23-1FEAB2CBB54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8582297" y="1674968"/>
            <a:ext cx="3214852" cy="2678248"/>
          </a:xfrm>
          <a:prstGeom prst="rect">
            <a:avLst/>
          </a:prstGeom>
        </p:spPr>
      </p:pic>
      <p:pic>
        <p:nvPicPr>
          <p:cNvPr id="14" name="Рисунок 13" descr="Изображение выглядит как текст, пол, внутренний, человек&#10;&#10;Автоматически созданное описание">
            <a:extLst>
              <a:ext uri="{FF2B5EF4-FFF2-40B4-BE49-F238E27FC236}">
                <a16:creationId xmlns="" xmlns:a16="http://schemas.microsoft.com/office/drawing/2014/main" id="{BA6625CD-9ED8-4648-95B4-07DD8F97FD7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79380" y="4518192"/>
            <a:ext cx="4607118" cy="2183054"/>
          </a:xfrm>
          <a:prstGeom prst="rect">
            <a:avLst/>
          </a:prstGeom>
        </p:spPr>
      </p:pic>
      <p:pic>
        <p:nvPicPr>
          <p:cNvPr id="15" name="Рисунок 14" descr="Изображение выглядит как человек, внутренний, толпа&#10;&#10;Автоматически созданное описание">
            <a:extLst>
              <a:ext uri="{FF2B5EF4-FFF2-40B4-BE49-F238E27FC236}">
                <a16:creationId xmlns="" xmlns:a16="http://schemas.microsoft.com/office/drawing/2014/main" id="{61611F87-7D55-4A24-BCFF-FD078584DF8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36541" y="1227909"/>
            <a:ext cx="2692188" cy="2917764"/>
          </a:xfrm>
          <a:prstGeom prst="rect">
            <a:avLst/>
          </a:prstGeom>
        </p:spPr>
      </p:pic>
      <p:pic>
        <p:nvPicPr>
          <p:cNvPr id="16" name="Рисунок 15" descr="Изображение выглядит как текст, человек, внутренний, люди&#10;&#10;Автоматически созданное описание">
            <a:extLst>
              <a:ext uri="{FF2B5EF4-FFF2-40B4-BE49-F238E27FC236}">
                <a16:creationId xmlns="" xmlns:a16="http://schemas.microsoft.com/office/drawing/2014/main" id="{47A8F598-0254-45D7-9C34-51447623A62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" b="-3"/>
          <a:stretch/>
        </p:blipFill>
        <p:spPr>
          <a:xfrm>
            <a:off x="548640" y="3415562"/>
            <a:ext cx="4354286" cy="3128929"/>
          </a:xfrm>
          <a:prstGeom prst="rect">
            <a:avLst/>
          </a:prstGeom>
        </p:spPr>
      </p:pic>
      <p:pic>
        <p:nvPicPr>
          <p:cNvPr id="17" name="Рисунок 16" descr="Изображение выглядит как текст&#10;&#10;Автоматически созданное описание">
            <a:extLst>
              <a:ext uri="{FF2B5EF4-FFF2-40B4-BE49-F238E27FC236}">
                <a16:creationId xmlns="" xmlns:a16="http://schemas.microsoft.com/office/drawing/2014/main" id="{5A8579D0-94AC-4E45-8B7B-D7BED42F87DF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358" y="243779"/>
            <a:ext cx="4042642" cy="3031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96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="" xmlns:a16="http://schemas.microsoft.com/office/drawing/2014/main" id="{D829876A-F58E-AC3B-6353-C840D71F41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61B2E36-DC3A-ED35-3976-091EA8E09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0" y="182881"/>
            <a:ext cx="6021977" cy="1507808"/>
          </a:xfrm>
        </p:spPr>
        <p:txBody>
          <a:bodyPr>
            <a:normAutofit/>
          </a:bodyPr>
          <a:lstStyle/>
          <a:p>
            <a:pPr algn="r"/>
            <a:r>
              <a:rPr lang="uk-UA" sz="6000" b="1" dirty="0" smtClean="0">
                <a:solidFill>
                  <a:srgbClr val="0070C0"/>
                </a:solidFill>
              </a:rPr>
              <a:t>Група “КАЛИНКА”</a:t>
            </a:r>
            <a:br>
              <a:rPr lang="uk-UA" sz="6000" b="1" dirty="0" smtClean="0">
                <a:solidFill>
                  <a:srgbClr val="0070C0"/>
                </a:solidFill>
              </a:rPr>
            </a:br>
            <a:r>
              <a:rPr lang="uk-UA" sz="2400" b="1" dirty="0" smtClean="0">
                <a:solidFill>
                  <a:srgbClr val="0070C0"/>
                </a:solidFill>
              </a:rPr>
              <a:t>вихователь Ганна ДОБОШ</a:t>
            </a:r>
            <a:endParaRPr lang="ru-RU" sz="6000" b="1" dirty="0">
              <a:solidFill>
                <a:srgbClr val="0070C0"/>
              </a:solidFill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F48EA9A1-496C-472A-82B5-C3A4E866127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20665" y="1666427"/>
            <a:ext cx="2659241" cy="3637094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9944E0B4-A112-4B91-8EBB-73B42E3AAAA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31652" y="222068"/>
            <a:ext cx="2698931" cy="3082833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5005B483-913B-457D-ACD1-ECE56F3EAC7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500845" y="318226"/>
            <a:ext cx="2272937" cy="3069033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A30B37C4-99D7-4C98-BCC8-2114ED73CB16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170421" y="2129245"/>
            <a:ext cx="2864824" cy="3918858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1701C4B4-8C4E-46B8-89B5-EB15C0385463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98607" y="3370217"/>
            <a:ext cx="2744715" cy="3317966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A97A19EC-4C5A-48F6-B8AC-353CB6A92BAF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95695" y="3550584"/>
            <a:ext cx="2343402" cy="31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8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="" xmlns:a16="http://schemas.microsoft.com/office/drawing/2014/main" id="{8B2B671D-2FC7-32A5-7AB5-43F4FB7E74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0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971D11D-12DD-AABB-A727-4D5794BCA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0353" y="-156753"/>
            <a:ext cx="5826035" cy="1847442"/>
          </a:xfrm>
        </p:spPr>
        <p:txBody>
          <a:bodyPr>
            <a:normAutofit/>
          </a:bodyPr>
          <a:lstStyle/>
          <a:p>
            <a:pPr algn="r"/>
            <a:r>
              <a:rPr lang="uk-UA" sz="6000" b="1" dirty="0" smtClean="0">
                <a:solidFill>
                  <a:srgbClr val="FFFF00"/>
                </a:solidFill>
              </a:rPr>
              <a:t>Група “СОНЕЧКО”</a:t>
            </a:r>
            <a:br>
              <a:rPr lang="uk-UA" sz="6000" b="1" dirty="0" smtClean="0">
                <a:solidFill>
                  <a:srgbClr val="FFFF00"/>
                </a:solidFill>
              </a:rPr>
            </a:br>
            <a:r>
              <a:rPr lang="uk-UA" sz="2400" b="1" dirty="0" smtClean="0">
                <a:solidFill>
                  <a:srgbClr val="0070C0"/>
                </a:solidFill>
              </a:rPr>
              <a:t>вихователь Оксана ДОБОШ</a:t>
            </a:r>
            <a:endParaRPr lang="ru-RU" sz="6000" b="1" dirty="0">
              <a:solidFill>
                <a:srgbClr val="0070C0"/>
              </a:solidFill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4A48BFF1-9FF7-7FBA-2344-551C07DABFC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79823" y="4068100"/>
            <a:ext cx="4312177" cy="24255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B8147C9F-06C1-4C16-8A80-2337AFBD3BD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891" y="4181089"/>
            <a:ext cx="4530115" cy="26769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D4A7122F-31EE-5CA9-236C-E1EA4AE46E0C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2596" y="1776549"/>
            <a:ext cx="4050066" cy="22781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D130A266-6485-A17B-062F-B97489413330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2559358" cy="41674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C9F78D90-237B-AC42-51FF-76D099741DC1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62971" y="0"/>
            <a:ext cx="2417696" cy="40886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Місце для вмісту 4">
            <a:extLst>
              <a:ext uri="{FF2B5EF4-FFF2-40B4-BE49-F238E27FC236}">
                <a16:creationId xmlns="" xmlns:a16="http://schemas.microsoft.com/office/drawing/2014/main" id="{DE751A4F-98F9-1F48-D3CF-E2C917AA0F6E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3091" y="1489166"/>
            <a:ext cx="2836271" cy="50422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2003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9" y="1"/>
            <a:ext cx="1220789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798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22</Words>
  <Application>Microsoft Office PowerPoint</Application>
  <PresentationFormat>Произвольный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Звіт вихователів ДНЗ Чинадіївського дитячого будинку </vt:lpstr>
      <vt:lpstr>Група “ВЕСЕЛКА” вихователь Марина ЦИАНЧУК</vt:lpstr>
      <vt:lpstr>Група “ВЕСЕЛКА” вихователь Тетяна БУБРЯК</vt:lpstr>
      <vt:lpstr>Група “БАРВІНОК” вихователь Людмила МАГАДА</vt:lpstr>
      <vt:lpstr>Група “КАЛИНКА” вихователь Ганна ДОБОШ</vt:lpstr>
      <vt:lpstr>Група “СОНЕЧКО” вихователь Оксана ДОБОШ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Звіт вихователя</dc:title>
  <dc:creator>Марина</dc:creator>
  <cp:lastModifiedBy>Admin</cp:lastModifiedBy>
  <cp:revision>18</cp:revision>
  <dcterms:created xsi:type="dcterms:W3CDTF">2022-05-29T13:34:07Z</dcterms:created>
  <dcterms:modified xsi:type="dcterms:W3CDTF">2022-07-14T09:24:07Z</dcterms:modified>
</cp:coreProperties>
</file>