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4" r:id="rId2"/>
    <p:sldId id="346" r:id="rId3"/>
    <p:sldId id="347" r:id="rId4"/>
    <p:sldId id="333" r:id="rId5"/>
    <p:sldId id="335" r:id="rId6"/>
    <p:sldId id="340" r:id="rId7"/>
    <p:sldId id="342" r:id="rId8"/>
    <p:sldId id="351" r:id="rId9"/>
    <p:sldId id="358" r:id="rId10"/>
    <p:sldId id="359" r:id="rId11"/>
    <p:sldId id="292" r:id="rId12"/>
    <p:sldId id="372" r:id="rId13"/>
    <p:sldId id="364" r:id="rId14"/>
    <p:sldId id="341" r:id="rId15"/>
    <p:sldId id="366" r:id="rId16"/>
    <p:sldId id="368" r:id="rId17"/>
    <p:sldId id="3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D07416-B659-440B-A55E-005ED47139B8}" type="datetimeFigureOut">
              <a:rPr lang="ru-RU" smtClean="0"/>
              <a:pPr/>
              <a:t>14.07.2022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987824" y="1844824"/>
            <a:ext cx="5942464" cy="4176464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Звіт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педагога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організатора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КАНЦУР 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Марини Михайлівни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2021 – 2022н.р.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76672"/>
            <a:ext cx="601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Чинад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kumimoji="0" lang="ru-RU" sz="24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55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День святого Валентина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81286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861048"/>
            <a:ext cx="388843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48821" cy="311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77809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  Свято ВЕЛИКОДНЯ</a:t>
            </a:r>
            <a:endParaRPr lang="uk-UA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66318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73624"/>
            <a:ext cx="448680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66792" cy="327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34333"/>
            <a:ext cx="4164889" cy="312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729840" cy="77809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Monotype Corsiva" pitchFamily="66" charset="0"/>
              </a:rPr>
              <a:t>             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Веселі  розваги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2484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50" y="3429000"/>
            <a:ext cx="43204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104456" cy="284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87385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1 червня день захисту дітей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ФОТО 2020 - 2021\1 червня 2021\20210601_120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71703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2020 - 2021\1 червня 2021\20210601_1233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3"/>
            <a:ext cx="3672408" cy="267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ФОТО 2020 - 2021\1 червня 2021\20210601_125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ФОТО 2020 - 2021\1 червня 2021\20210601_1139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35853"/>
            <a:ext cx="3816424" cy="302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55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43004EB-6306-4E5C-928F-687D6214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274638"/>
            <a:ext cx="6449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         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Святкування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щомісячно </a:t>
            </a:r>
            <a:b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            Дня Іменинника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4482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232248" cy="28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452807" cy="258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87416"/>
            <a:ext cx="3694241" cy="277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37626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048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0"/>
            <a:ext cx="5976664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Наші будні, репетиції  та підготовка</a:t>
            </a:r>
            <a:endParaRPr lang="uk-UA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3933056"/>
            <a:ext cx="436684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60040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3819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0"/>
            <a:ext cx="5729840" cy="98072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  Наші будні, репетиції  та підготовка</a:t>
            </a:r>
            <a:endParaRPr lang="uk-UA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2812"/>
            <a:ext cx="4176464" cy="263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014538" cy="409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816424" cy="321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91154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233896" cy="115212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latin typeface="Monotype Corsiva" pitchFamily="66" charset="0"/>
              </a:rPr>
              <a:t>Дякую за увагу!</a:t>
            </a:r>
            <a:endParaRPr lang="uk-UA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5856834" cy="4392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44992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Проблемне питання </a:t>
            </a:r>
            <a:b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над яким працюю:</a:t>
            </a:r>
            <a:endParaRPr lang="uk-UA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27784" y="1988840"/>
            <a:ext cx="6305904" cy="4259560"/>
          </a:xfrm>
        </p:spPr>
        <p:txBody>
          <a:bodyPr/>
          <a:lstStyle/>
          <a:p>
            <a:pPr algn="ctr">
              <a:buNone/>
            </a:pPr>
            <a:endParaRPr lang="uk-UA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uk-UA" dirty="0" err="1" smtClean="0">
                <a:solidFill>
                  <a:srgbClr val="C00000"/>
                </a:solidFill>
                <a:latin typeface="Monotype Corsiva" pitchFamily="66" charset="0"/>
              </a:rPr>
              <a:t>“</a:t>
            </a:r>
            <a:r>
              <a:rPr lang="uk-UA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Актуальність</a:t>
            </a:r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 проблеми організації дозвілля дітей та використання виховних технологій “.</a:t>
            </a:r>
            <a:endParaRPr lang="uk-UA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4325"/>
            <a:ext cx="9144000" cy="717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12474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Моя педагогічна діяльність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ctr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552" y="1124744"/>
            <a:ext cx="2160240" cy="41764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Monotype Corsiva" pitchFamily="66" charset="0"/>
              </a:rPr>
              <a:t>ЗА 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НАВЧАЛЬНИЙ ПЕРІОД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987824" y="980728"/>
            <a:ext cx="2376264" cy="17533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тематичних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вечорів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131840" y="2996952"/>
            <a:ext cx="2304256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Проведення масово-виховних заходів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940152" y="908720"/>
            <a:ext cx="2592288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Участь у педрадах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084168" y="2852936"/>
            <a:ext cx="2520280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C00000"/>
                </a:solidFill>
              </a:rPr>
              <a:t>Семінарах, методоб'єднаннях</a:t>
            </a:r>
          </a:p>
          <a:p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779912" y="4725144"/>
            <a:ext cx="2520280" cy="16813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Організація роботи дитячого самоврядування</a:t>
            </a:r>
            <a:endParaRPr lang="uk-UA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>
            <a:endCxn id="9" idx="1"/>
          </p:cNvCxnSpPr>
          <p:nvPr/>
        </p:nvCxnSpPr>
        <p:spPr>
          <a:xfrm>
            <a:off x="2411760" y="3284984"/>
            <a:ext cx="720080" cy="55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555776" y="20608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5C97AC-6A8B-4615-8C65-E18C0F1CA024}"/>
              </a:ext>
            </a:extLst>
          </p:cNvPr>
          <p:cNvSpPr txBox="1"/>
          <p:nvPr/>
        </p:nvSpPr>
        <p:spPr>
          <a:xfrm>
            <a:off x="2771800" y="1484785"/>
            <a:ext cx="6048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ЗАГАЛЬНО </a:t>
            </a: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– МАСОВІ</a:t>
            </a:r>
            <a:b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3200" b="1" dirty="0">
                <a:solidFill>
                  <a:srgbClr val="C00000"/>
                </a:solidFill>
                <a:latin typeface="Monotype Corsiva" pitchFamily="66" charset="0"/>
              </a:rPr>
              <a:t>ЗАХОДИ: 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40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66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B05CC0F-090A-454B-9349-1AC6934E7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5939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1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– </a:t>
            </a: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ВЕРЕСНЯ</a:t>
            </a:r>
            <a:endParaRPr lang="x-none" sz="49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изображение_viber_2022-03-09_16-00-08-1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изображение_viber_2022-03-09_16-00-07-6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16424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изображение_viber_2022-03-09_16-00-08-7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319718"/>
            <a:ext cx="3672408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78243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55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B3E8B2A-988F-422B-9A6D-C6EABDBC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0"/>
            <a:ext cx="4577712" cy="11247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ГОЛОДОМОР</a:t>
            </a:r>
            <a:endParaRPr lang="x-none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57215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386" y="980728"/>
            <a:ext cx="4476614" cy="21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80404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6299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0"/>
            <a:ext cx="6305904" cy="9807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НОВИЙ  РІК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761656"/>
            <a:ext cx="439165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240360" cy="242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3408321" cy="227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456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4392488" cy="287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РІЗДВО ХРИСТОВЕ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90671"/>
            <a:ext cx="5616624" cy="306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592288" cy="343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59832" cy="304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08720"/>
            <a:ext cx="2448272" cy="281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4325"/>
            <a:ext cx="9144000" cy="717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6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0"/>
            <a:ext cx="6233896" cy="105273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  День СОБОРНОСТІ</a:t>
            </a:r>
            <a:endParaRPr lang="uk-UA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3925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3501"/>
            <a:ext cx="5472608" cy="281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>
            <a:fillRect/>
          </a:stretch>
        </p:blipFill>
        <p:spPr bwMode="auto">
          <a:xfrm>
            <a:off x="467544" y="836712"/>
            <a:ext cx="41584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83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1963</TotalTime>
  <Words>121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Проблемне питання  над яким працюю:</vt:lpstr>
      <vt:lpstr>Моя педагогічна діяльність</vt:lpstr>
      <vt:lpstr>Презентация PowerPoint</vt:lpstr>
      <vt:lpstr>1 – ВЕРЕСНЯ</vt:lpstr>
      <vt:lpstr>     ГОЛОДОМОР</vt:lpstr>
      <vt:lpstr>НОВИЙ  РІК</vt:lpstr>
      <vt:lpstr>   РІЗДВО ХРИСТОВЕ</vt:lpstr>
      <vt:lpstr>   День СОБОРНОСТІ</vt:lpstr>
      <vt:lpstr>   День святого Валентина</vt:lpstr>
      <vt:lpstr>  Свято ВЕЛИКОДНЯ</vt:lpstr>
      <vt:lpstr>               Веселі  розваги</vt:lpstr>
      <vt:lpstr>1 червня день захисту дітей</vt:lpstr>
      <vt:lpstr>            Святкування  щомісячно                 Дня Іменинника</vt:lpstr>
      <vt:lpstr>Наші будні, репетиції  та підготовка</vt:lpstr>
      <vt:lpstr>  Наші будні, репетиції  та підготовка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196</cp:revision>
  <dcterms:created xsi:type="dcterms:W3CDTF">2017-03-19T21:02:14Z</dcterms:created>
  <dcterms:modified xsi:type="dcterms:W3CDTF">2022-07-14T09:28:14Z</dcterms:modified>
</cp:coreProperties>
</file>