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9F7"/>
    <a:srgbClr val="2E1BE5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660"/>
  </p:normalViewPr>
  <p:slideViewPr>
    <p:cSldViewPr>
      <p:cViewPr>
        <p:scale>
          <a:sx n="75" d="100"/>
          <a:sy n="75" d="100"/>
        </p:scale>
        <p:origin x="-178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4" y="908721"/>
            <a:ext cx="7643928" cy="5262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187624" y="2276873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Звіт</a:t>
            </a:r>
          </a:p>
          <a:p>
            <a:pPr algn="ctr"/>
            <a:r>
              <a:rPr lang="uk-UA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вчителя-дефектолога</a:t>
            </a:r>
          </a:p>
          <a:p>
            <a:pPr algn="ctr"/>
            <a:r>
              <a:rPr lang="uk-UA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Сушанин В.Ю.</a:t>
            </a:r>
          </a:p>
          <a:p>
            <a:pPr algn="ctr"/>
            <a:r>
              <a:rPr lang="uk-UA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2021-2022н.р.</a:t>
            </a:r>
            <a:endParaRPr lang="uk-UA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3315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Індивідуальні Корекційно-розвиткові заняття</a:t>
            </a:r>
            <a:endParaRPr lang="uk-UA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uk-UA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483054" y="2063271"/>
            <a:ext cx="4197085" cy="35871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7" y="1744980"/>
            <a:ext cx="2592289" cy="42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5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252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Індивідуальні Корекційно-розвиткові заняття</a:t>
            </a:r>
            <a:endParaRPr lang="uk-UA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762579" y="2516651"/>
            <a:ext cx="3648404" cy="27363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0395" y="2060848"/>
            <a:ext cx="2718325" cy="36484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65391"/>
            <a:ext cx="2771800" cy="36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8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17" y="-2248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Навчальна робота</a:t>
            </a:r>
            <a:endParaRPr lang="ru-RU" sz="3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85545" y="1825692"/>
            <a:ext cx="3884364" cy="291327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688044" y="1808277"/>
            <a:ext cx="3745036" cy="28087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662206" y="1808276"/>
            <a:ext cx="3745036" cy="280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4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9970" y="3873624"/>
            <a:ext cx="3979168" cy="29843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476672"/>
            <a:ext cx="9252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Практична робота та екскурсії</a:t>
            </a:r>
            <a:endParaRPr lang="uk-UA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33115" y="1617673"/>
            <a:ext cx="3464918" cy="25986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99825" y="1575191"/>
            <a:ext cx="3364771" cy="252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8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5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252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Методична робота</a:t>
            </a:r>
            <a:endParaRPr lang="uk-UA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04" y="1184558"/>
            <a:ext cx="4464496" cy="33483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116" y="3537012"/>
            <a:ext cx="4427984" cy="33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252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Методична робота</a:t>
            </a:r>
            <a:endParaRPr lang="uk-UA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56" y="1877253"/>
            <a:ext cx="4473618" cy="33552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6260" y="1877998"/>
            <a:ext cx="4472625" cy="335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8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2" y="1"/>
            <a:ext cx="9155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</dc:creator>
  <cp:lastModifiedBy>Admin</cp:lastModifiedBy>
  <cp:revision>20</cp:revision>
  <dcterms:created xsi:type="dcterms:W3CDTF">2020-11-10T15:55:06Z</dcterms:created>
  <dcterms:modified xsi:type="dcterms:W3CDTF">2022-07-14T09:22:20Z</dcterms:modified>
</cp:coreProperties>
</file>