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9" r:id="rId4"/>
    <p:sldId id="269" r:id="rId5"/>
    <p:sldId id="290" r:id="rId6"/>
    <p:sldId id="270" r:id="rId7"/>
    <p:sldId id="279" r:id="rId8"/>
    <p:sldId id="291" r:id="rId9"/>
    <p:sldId id="29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-52388" y="5726113"/>
            <a:ext cx="9234488" cy="1239837"/>
            <a:chOff x="-51738" y="5725971"/>
            <a:chExt cx="9234375" cy="1240172"/>
          </a:xfrm>
        </p:grpSpPr>
        <p:pic>
          <p:nvPicPr>
            <p:cNvPr id="5" name="Рисунок 7" descr="63007667_49962895_24916407_11124617_15095803_14986341_gui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-51738" y="572597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3007667_49962895_24916407_11124617_15095803_14986341_gui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 flipV="1">
              <a:off x="6050797" y="572597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2704583_pr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2699792" y="5908868"/>
              <a:ext cx="353377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5"/>
          <p:cNvGrpSpPr>
            <a:grpSpLocks/>
          </p:cNvGrpSpPr>
          <p:nvPr/>
        </p:nvGrpSpPr>
        <p:grpSpPr bwMode="auto">
          <a:xfrm>
            <a:off x="-65088" y="-120650"/>
            <a:ext cx="9259888" cy="1266825"/>
            <a:chOff x="-64617" y="-119884"/>
            <a:chExt cx="9260133" cy="1266085"/>
          </a:xfrm>
        </p:grpSpPr>
        <p:pic>
          <p:nvPicPr>
            <p:cNvPr id="9" name="Рисунок 11" descr="62704583_pr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1421" y="-119884"/>
              <a:ext cx="353377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2" descr="63007667_49962895_24916407_11124617_15095803_14986341_gui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4617" y="-7598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63007667_49962895_24916407_11124617_15095803_14986341_gui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063676" y="-77274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96D2-D708-4A71-B47D-FDFC78A1AB8E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941F-5A5F-4EF4-97CC-FCBAF37DD6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0" y="0"/>
            <a:ext cx="9202738" cy="6858000"/>
            <a:chOff x="0" y="0"/>
            <a:chExt cx="9202738" cy="6858000"/>
          </a:xfrm>
        </p:grpSpPr>
        <p:pic>
          <p:nvPicPr>
            <p:cNvPr id="3" name="Рисунок 7" descr="63008680_49984807_26933658_81529e24e9bb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9" descr="63008680_49984807_26933658_81529e24e9bb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53125" y="0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11" descr="63008680_49984807_26933658_81529e24e9bb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0" y="6181725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3" descr="63008680_49984807_26933658_81529e24e9bb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5953125" y="6181725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4" descr="63008680_49984807_26933658_81529e24e9bb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26463" y="3333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5" descr="63008680_49984807_26933658_81529e24e9bb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13763" y="360203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6" descr="63008680_49984807_26933658_81529e24e9bb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08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7" descr="63008680_49984807_26933658_81529e24e9bb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667125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1F4C-6409-492D-AEAE-111D3553BFA7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12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3EAA-33C8-4CF2-BF0A-6D198146B7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Группа 10"/>
            <p:cNvGrpSpPr>
              <a:grpSpLocks/>
            </p:cNvGrpSpPr>
            <p:nvPr/>
          </p:nvGrpSpPr>
          <p:grpSpPr bwMode="auto">
            <a:xfrm>
              <a:off x="347733" y="0"/>
              <a:ext cx="8421916" cy="638175"/>
              <a:chOff x="347733" y="0"/>
              <a:chExt cx="8421916" cy="638175"/>
            </a:xfrm>
          </p:grpSpPr>
          <p:pic>
            <p:nvPicPr>
              <p:cNvPr id="17" name="Рисунок 20" descr="71909715_1299871137_25993420_5t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7733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Рисунок 21" descr="71909715_1299871137_25993420_5t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45291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Рисунок 22" descr="71909715_1299871137_25993420_5t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40724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Группа 11"/>
            <p:cNvGrpSpPr>
              <a:grpSpLocks/>
            </p:cNvGrpSpPr>
            <p:nvPr/>
          </p:nvGrpSpPr>
          <p:grpSpPr bwMode="auto">
            <a:xfrm flipV="1">
              <a:off x="323528" y="6219825"/>
              <a:ext cx="8421916" cy="638175"/>
              <a:chOff x="347733" y="0"/>
              <a:chExt cx="8421916" cy="638175"/>
            </a:xfrm>
          </p:grpSpPr>
          <p:pic>
            <p:nvPicPr>
              <p:cNvPr id="14" name="Рисунок 17" descr="71909715_1299871137_25993420_5t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7733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8" descr="71909715_1299871137_25993420_5t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45291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19" descr="71909715_1299871137_25993420_5t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40724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Группа 23"/>
            <p:cNvGrpSpPr>
              <a:grpSpLocks/>
            </p:cNvGrpSpPr>
            <p:nvPr/>
          </p:nvGrpSpPr>
          <p:grpSpPr bwMode="auto">
            <a:xfrm>
              <a:off x="8505825" y="0"/>
              <a:ext cx="638175" cy="6858000"/>
              <a:chOff x="8505825" y="0"/>
              <a:chExt cx="638175" cy="6858000"/>
            </a:xfrm>
          </p:grpSpPr>
          <p:pic>
            <p:nvPicPr>
              <p:cNvPr id="11" name="Рисунок 14" descr="71909715_1299871137_25993420_5t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7410450" y="109537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5" descr="71909715_1299871137_25993420_5t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7410450" y="512445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6" descr="71909715_1299871137_25993420_5t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7410450" y="308421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Группа 24"/>
            <p:cNvGrpSpPr>
              <a:grpSpLocks/>
            </p:cNvGrpSpPr>
            <p:nvPr/>
          </p:nvGrpSpPr>
          <p:grpSpPr bwMode="auto">
            <a:xfrm flipH="1">
              <a:off x="0" y="0"/>
              <a:ext cx="638175" cy="6858000"/>
              <a:chOff x="8505825" y="0"/>
              <a:chExt cx="638175" cy="6858000"/>
            </a:xfrm>
          </p:grpSpPr>
          <p:pic>
            <p:nvPicPr>
              <p:cNvPr id="8" name="Рисунок 11" descr="71909715_1299871137_25993420_5t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7410450" y="109537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12" descr="71909715_1299871137_25993420_5t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7410450" y="512445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13" descr="71909715_1299871137_25993420_5t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7410450" y="308421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3193-FBDA-4569-8C1B-C15E1ED9F9A8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621B-C7E0-4EDA-BA1D-37DF2D2DB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2B7AF6-8D79-4798-8626-165D075E46DC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BEE5C-B2F8-4E7F-82EC-28E02610F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4632" cy="1440160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Чинадіївський дошкільний навчальний заклад (дитячий будинок) інтернатного типу Закарпатської обласної ради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704856" cy="4104456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Звіт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Вчителя – логопеда </a:t>
            </a:r>
          </a:p>
          <a:p>
            <a:r>
              <a:rPr lang="uk-UA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НЕВЕРКЛО  </a:t>
            </a:r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ОЛЬГИ </a:t>
            </a:r>
            <a:b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</a:br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ПЕТРІВНИ</a:t>
            </a:r>
            <a:endParaRPr lang="uk-UA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2021-2022 н. р.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99792" y="260648"/>
            <a:ext cx="5832648" cy="1655465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Робота </a:t>
            </a:r>
            <a:r>
              <a:rPr lang="uk-UA" sz="3200" b="1" dirty="0">
                <a:solidFill>
                  <a:schemeClr val="accent4"/>
                </a:solidFill>
                <a:latin typeface="Monotype Corsiva" panose="03010101010201010101" pitchFamily="66" charset="0"/>
              </a:rPr>
              <a:t>з </a:t>
            </a:r>
            <a:r>
              <a:rPr lang="uk-UA" sz="32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дітьми логопатами                         </a:t>
            </a:r>
            <a:r>
              <a:rPr lang="uk-UA" sz="36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Обстеження.</a:t>
            </a:r>
            <a:endParaRPr lang="ru-RU" sz="3600" b="1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User\Desktop\Неверкло О.П\IMG_4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00" y="1196752"/>
            <a:ext cx="3447743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Звіт логопеда Неверкло О.П. за 2020-2021н.р\IMG-15ad88fde6791b09afed305366e031c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03244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Неверкло О.П\IMG_4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83904"/>
            <a:ext cx="3447743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Фото Неверкло О\IMG_2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1776"/>
            <a:ext cx="3390480" cy="452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883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620713"/>
            <a:ext cx="7704856" cy="792162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Індивідуальна робота з дітьми.</a:t>
            </a:r>
            <a:endParaRPr lang="ru-RU" sz="4000" b="1" dirty="0"/>
          </a:p>
        </p:txBody>
      </p:sp>
      <p:pic>
        <p:nvPicPr>
          <p:cNvPr id="1026" name="Picture 2" descr="C:\Users\Администратор\Desktop\Фото Неверкло О\IMG_2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363838" cy="448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Фото Неверкло О\IMG_2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0774"/>
            <a:ext cx="3489852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92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еверкло О.П\IMG_4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109"/>
            <a:ext cx="3568232" cy="4757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194" y="889573"/>
            <a:ext cx="3706813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808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еверкло О.П\IMG_42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6238"/>
            <a:ext cx="3599744" cy="4811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еверкло О.П\IMG_4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543986" cy="4737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666" y="260648"/>
            <a:ext cx="6923308" cy="13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872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1"/>
            <a:ext cx="7414592" cy="864095"/>
          </a:xfrm>
        </p:spPr>
        <p:txBody>
          <a:bodyPr/>
          <a:lstStyle/>
          <a:p>
            <a:r>
              <a:rPr lang="uk-UA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Участь у методичній роботі </a:t>
            </a:r>
            <a:endParaRPr lang="ru-RU" b="1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5" name="Picture 3" descr="C:\Users\Администратор\Desktop\Фото Неверкло О\IMG_2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Фото Неверкло О\IMG_2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569" y="2132856"/>
            <a:ext cx="4560507" cy="3420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04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Фото Неверкло О\IMG_2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Фото Неверкло О\IMG_2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248471" cy="3186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602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Дякую за увагу!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980629"/>
      </p:ext>
    </p:extLst>
  </p:cSld>
  <p:clrMapOvr>
    <a:masterClrMapping/>
  </p:clrMapOvr>
</p:sld>
</file>

<file path=ppt/theme/theme1.xml><?xml version="1.0" encoding="utf-8"?>
<a:theme xmlns:a="http://schemas.openxmlformats.org/drawingml/2006/main" name="розы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540</TotalTime>
  <Words>38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розы</vt:lpstr>
      <vt:lpstr>Чинадіївський дошкільний навчальний заклад (дитячий будинок) інтернатного типу Закарпатської обласної ради</vt:lpstr>
      <vt:lpstr>Робота з дітьми логопатами                         Обстеження.</vt:lpstr>
      <vt:lpstr>Слайд 3</vt:lpstr>
      <vt:lpstr>Індивідуальна робота з дітьми.</vt:lpstr>
      <vt:lpstr>Слайд 5</vt:lpstr>
      <vt:lpstr>Слайд 6</vt:lpstr>
      <vt:lpstr>Участь у методичній роботі </vt:lpstr>
      <vt:lpstr>Слайд 8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lesya</dc:creator>
  <cp:lastModifiedBy>User</cp:lastModifiedBy>
  <cp:revision>71</cp:revision>
  <dcterms:created xsi:type="dcterms:W3CDTF">2013-10-20T18:43:18Z</dcterms:created>
  <dcterms:modified xsi:type="dcterms:W3CDTF">2022-05-31T10:33:39Z</dcterms:modified>
</cp:coreProperties>
</file>