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9" r:id="rId4"/>
    <p:sldId id="268" r:id="rId5"/>
    <p:sldId id="260" r:id="rId6"/>
    <p:sldId id="261" r:id="rId7"/>
    <p:sldId id="273" r:id="rId8"/>
    <p:sldId id="262" r:id="rId9"/>
    <p:sldId id="274" r:id="rId10"/>
    <p:sldId id="275" r:id="rId11"/>
    <p:sldId id="276" r:id="rId12"/>
    <p:sldId id="277" r:id="rId13"/>
    <p:sldId id="278" r:id="rId14"/>
    <p:sldId id="264" r:id="rId15"/>
    <p:sldId id="269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BE5"/>
    <a:srgbClr val="F709F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7B2B0-4B2D-4590-AD14-F9F7A38F012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22D6-778F-48A5-A705-597C1C4B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9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5B26D-21A9-4540-8C62-37C6C419CE1C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D0A6-F7BE-4429-B995-419A24259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F242A-7858-4DED-A59F-EBCBE0238AE0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36A8-655A-46EF-9066-512F9EB8D5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35C05-8970-4AC8-B7C3-1C7A467356E2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D2A2E-33D7-4E1D-B4CA-55E474E65C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4EF9084-DB6F-4B14-B8BD-42B867CAA18B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B9A38A-3F00-46AE-A3B0-9F0BCB3F3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5D398-9115-4561-83F7-DF190CE25434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F6C12-5B50-4C17-9218-392EF8629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53630-652D-4A57-9961-E41C8047D171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D3B4-79E1-49A1-9128-C9680B6F22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5B673-F434-45E0-9B4C-4BC639F50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F548E-1BAE-4FAB-84AE-7266FBD1A5E0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B5B3C-9312-413E-8178-D4591C41F569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BF8C-E4F3-4B6E-B1F5-CA5C241C7A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0DA8C-8B9D-4F4B-BA6C-D0EF63FC8AC4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162FA-DB20-496C-B0F9-AB3AE4D8DE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2BC5F1B-A9C8-4FBC-AAA3-B1A5A86392B5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50606C2-A487-4F8C-996A-F4C32ED91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8C07C-D66C-4F4D-8647-25878E94CCB4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D74A48-FD89-4F66-982B-CBB88DEBD6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BFE8CE-BAC9-440B-B2EA-CEA5D611397B}" type="datetimeFigureOut">
              <a:rPr lang="ru-RU" smtClean="0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D7C31C-E05F-4126-86A4-349178F5A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70174"/>
            <a:ext cx="7155506" cy="492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2132856"/>
            <a:ext cx="52252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вчителя-логопеда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Секереш Н.М.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2021-2022н.р.</a:t>
            </a:r>
            <a:endParaRPr lang="uk-UA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1369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Вправи на дрібну моторику</a:t>
            </a:r>
            <a:endParaRPr lang="uk-UA" sz="28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783" y="826677"/>
            <a:ext cx="2928836" cy="3003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2119" y="694636"/>
            <a:ext cx="2817052" cy="326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871" y="3593094"/>
            <a:ext cx="3027569" cy="3250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593094"/>
            <a:ext cx="3060154" cy="3293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45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920335" cy="3545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61096"/>
            <a:ext cx="3312368" cy="35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2842739"/>
            <a:ext cx="3312370" cy="3767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8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uk-UA" sz="2800" b="1" i="1" cap="all" spc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Дихальні Вправи</a:t>
            </a:r>
            <a:r>
              <a:rPr lang="uk-UA" sz="2800" b="1" i="1" cap="all" spc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800" b="1" i="1" cap="all" spc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9997"/>
            <a:ext cx="3797524" cy="5076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04295" cy="5085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8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888112" cy="684312"/>
          </a:xfrm>
        </p:spPr>
        <p:txBody>
          <a:bodyPr/>
          <a:lstStyle/>
          <a:p>
            <a:pPr algn="ctr"/>
            <a:r>
              <a:rPr lang="uk-UA" sz="2800" b="1" i="1" cap="all" spc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>Запуск мовлення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39809"/>
            <a:ext cx="3240360" cy="324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908720"/>
            <a:ext cx="3312368" cy="2881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0648"/>
            <a:ext cx="3083310" cy="320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801388"/>
            <a:ext cx="3456384" cy="2627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0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136904" cy="523220"/>
          </a:xfrm>
          <a:prstGeom prst="rect">
            <a:avLst/>
          </a:prstGeom>
          <a:ln>
            <a:solidFill>
              <a:srgbClr val="2E1BE5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Участь у методичній роботі</a:t>
            </a:r>
            <a:endParaRPr lang="uk-UA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65004"/>
            <a:ext cx="3456384" cy="259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478" y="875686"/>
            <a:ext cx="3748930" cy="2570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35" y="3441565"/>
            <a:ext cx="3814153" cy="286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034" y="3589371"/>
            <a:ext cx="3686652" cy="276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42"/>
            <a:ext cx="473427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19897"/>
            <a:ext cx="8604448" cy="5906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</a:p>
          <a:p>
            <a:pPr marL="0" indent="0">
              <a:buNone/>
            </a:pPr>
            <a:r>
              <a:rPr lang="uk-UA" dirty="0" smtClean="0"/>
              <a:t> Протягом навчального року велася документація відповідно до вимог. 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     З дошкільною групою «Сонечко» проводились фронтальні заняття , на яких діти- логопати збагачували свої знання з різних лексичних тем, вивчали скоромовки, чистомовки, пальчикові ігри , виконували вправи дихальної гімнастики , проводились різні мовні та дидактичні ігри.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Брала участь у методичних заходах.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Проходила дистанційно курсову перепідготовку в ЗІППО у березні 2022 року.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Виготовила багато роздаткового, наочного, дидактичного  матеріалу.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186808" cy="648072"/>
          </a:xfrm>
        </p:spPr>
        <p:txBody>
          <a:bodyPr/>
          <a:lstStyle/>
          <a:p>
            <a:pPr algn="ctr"/>
            <a:r>
              <a:rPr lang="uk-UA" sz="2800" b="1" i="1" cap="all" spc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Матеріали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57414" cy="2811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48183"/>
            <a:ext cx="4230082" cy="3164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47896" y="402466"/>
            <a:ext cx="2579257" cy="344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14602" y="2849269"/>
            <a:ext cx="2964225" cy="3962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56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45026" y="-330045"/>
            <a:ext cx="3027318" cy="4370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60638" y="357244"/>
            <a:ext cx="404269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31688" y="2734943"/>
            <a:ext cx="3078324" cy="434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60638" y="3381580"/>
            <a:ext cx="4098898" cy="3066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69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2800" b="1" i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Дякую за увагу!</a:t>
            </a:r>
            <a:endParaRPr lang="ru-RU" sz="3600" dirty="0"/>
          </a:p>
        </p:txBody>
      </p:sp>
      <p:pic>
        <p:nvPicPr>
          <p:cNvPr id="5122" name="Picture 2" descr="C:\Users\Администратор\Desktop\ілюстрац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079545"/>
            <a:ext cx="4256643" cy="25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7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7666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</a:t>
            </a:r>
          </a:p>
          <a:p>
            <a:r>
              <a:rPr lang="uk-UA" dirty="0" smtClean="0"/>
              <a:t>З вересня по травень було обстежено 33 дошкільнят з групи «Сонечко» та «Калинка». </a:t>
            </a:r>
          </a:p>
          <a:p>
            <a:r>
              <a:rPr lang="uk-UA" dirty="0" smtClean="0"/>
              <a:t>   За результатами обстеження ці діти були зараховані до логопедичних груп, де були поділенні на підгрупи в залежності від мовленнєвих вад.</a:t>
            </a:r>
          </a:p>
          <a:p>
            <a:r>
              <a:rPr lang="uk-UA" dirty="0" smtClean="0"/>
              <a:t>  Було з формовано 8 груп: </a:t>
            </a:r>
          </a:p>
          <a:p>
            <a:r>
              <a:rPr lang="uk-UA" dirty="0" smtClean="0"/>
              <a:t>-ЗНМ(загальне недорозвинення мовлення);</a:t>
            </a:r>
          </a:p>
          <a:p>
            <a:r>
              <a:rPr lang="uk-UA" dirty="0" smtClean="0"/>
              <a:t>-ФФНМ(фонетико фонематичне недорозвинення мовлення)</a:t>
            </a:r>
          </a:p>
          <a:p>
            <a:r>
              <a:rPr lang="uk-UA" dirty="0" smtClean="0"/>
              <a:t>-Ринолалія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ЗНМ І рівня – 11 дітей – 3 групи</a:t>
            </a:r>
          </a:p>
          <a:p>
            <a:r>
              <a:rPr lang="uk-UA" dirty="0" smtClean="0"/>
              <a:t>ЗНМ ІІ рівня – 8 дітей -2 групи</a:t>
            </a:r>
          </a:p>
          <a:p>
            <a:r>
              <a:rPr lang="uk-UA" dirty="0" smtClean="0"/>
              <a:t>ЗНМ ІІІ рівня – 8 дітей -2 групи</a:t>
            </a:r>
          </a:p>
          <a:p>
            <a:r>
              <a:rPr lang="uk-UA" dirty="0"/>
              <a:t> </a:t>
            </a:r>
            <a:r>
              <a:rPr lang="uk-UA" dirty="0" smtClean="0"/>
              <a:t>ФФНМ - 4 дітей – 1 група</a:t>
            </a:r>
          </a:p>
          <a:p>
            <a:r>
              <a:rPr lang="uk-UA" dirty="0" smtClean="0"/>
              <a:t>Ринолалія -2 дітей – 1 група</a:t>
            </a:r>
          </a:p>
          <a:p>
            <a:r>
              <a:rPr lang="uk-UA" dirty="0" smtClean="0"/>
              <a:t>Протягом цього року з дітьми-логопатами проводились індивідуальні та групові заняття, на яких проводились такі види роботи: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59735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обстеження  артикуляційного  апарату;</a:t>
            </a:r>
          </a:p>
          <a:p>
            <a:r>
              <a:rPr lang="uk-UA" dirty="0"/>
              <a:t>о</a:t>
            </a:r>
            <a:r>
              <a:rPr lang="uk-UA" dirty="0" smtClean="0"/>
              <a:t>бстеження словника;</a:t>
            </a:r>
          </a:p>
          <a:p>
            <a:r>
              <a:rPr lang="uk-UA" dirty="0"/>
              <a:t>о</a:t>
            </a:r>
            <a:r>
              <a:rPr lang="uk-UA" dirty="0" smtClean="0"/>
              <a:t>формлення індивідуальних мовленнєвих карток;</a:t>
            </a:r>
          </a:p>
          <a:p>
            <a:r>
              <a:rPr lang="uk-UA" dirty="0"/>
              <a:t>п</a:t>
            </a:r>
            <a:r>
              <a:rPr lang="uk-UA" dirty="0" smtClean="0"/>
              <a:t>остановка звуків;</a:t>
            </a:r>
          </a:p>
          <a:p>
            <a:r>
              <a:rPr lang="uk-UA" dirty="0"/>
              <a:t>а</a:t>
            </a:r>
            <a:r>
              <a:rPr lang="uk-UA" dirty="0" smtClean="0"/>
              <a:t>втоматизація звуків;</a:t>
            </a:r>
          </a:p>
          <a:p>
            <a:r>
              <a:rPr lang="uk-UA" dirty="0" smtClean="0"/>
              <a:t>диференціація звуків;</a:t>
            </a:r>
          </a:p>
          <a:p>
            <a:r>
              <a:rPr lang="uk-UA" dirty="0"/>
              <a:t>з</a:t>
            </a:r>
            <a:r>
              <a:rPr lang="uk-UA" dirty="0" smtClean="0"/>
              <a:t>апуск мовлення;</a:t>
            </a:r>
          </a:p>
          <a:p>
            <a:r>
              <a:rPr lang="uk-UA" dirty="0"/>
              <a:t>д</a:t>
            </a:r>
            <a:r>
              <a:rPr lang="uk-UA" dirty="0" smtClean="0"/>
              <a:t>ихальна гімнастика;</a:t>
            </a:r>
          </a:p>
          <a:p>
            <a:r>
              <a:rPr lang="uk-UA" dirty="0"/>
              <a:t>в</a:t>
            </a:r>
            <a:r>
              <a:rPr lang="uk-UA" dirty="0" smtClean="0"/>
              <a:t>прави на дрібну моторику.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2525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Обстеження</a:t>
            </a:r>
            <a:endParaRPr lang="uk-UA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89015"/>
            <a:ext cx="3390459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84558"/>
            <a:ext cx="3546140" cy="474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191492" cy="2387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320" y="404664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Індивідуальні заняття</a:t>
            </a:r>
            <a:endParaRPr lang="uk-UA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6" y="149335"/>
            <a:ext cx="2362803" cy="2906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195" y="149335"/>
            <a:ext cx="2552693" cy="2991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3140968"/>
            <a:ext cx="2535699" cy="3389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165879"/>
            <a:ext cx="2733087" cy="3653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Администратор\Desktop\сонечко 2022\IMG_20210830_1111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930262"/>
            <a:ext cx="2592288" cy="294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истратор\Desktop\сонечко 2022\IMG_20220502_12111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3823178"/>
            <a:ext cx="2664058" cy="2957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линка 2022\IMG_20210916_0958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592288" cy="314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калинка 2022\IMG_20210917_094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8656"/>
            <a:ext cx="2592288" cy="3175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калинка 2022\IMG_20220513_1044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01866"/>
            <a:ext cx="2520280" cy="3368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калинка 2022\IMG_20220513_1101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37" y="3326353"/>
            <a:ext cx="2535171" cy="3388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калинка 2022\IMG_20220518_1030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864" y="3364308"/>
            <a:ext cx="2964129" cy="323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калинка 2022\IMG_20211206_0935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244" y="3469981"/>
            <a:ext cx="2320227" cy="310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8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57" y="3645024"/>
            <a:ext cx="4019824" cy="3007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фронтальні </a:t>
            </a:r>
            <a:r>
              <a:rPr lang="uk-UA" sz="24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заняття</a:t>
            </a:r>
            <a:br>
              <a:rPr lang="uk-UA" sz="24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F:\калинка 2022\IMG_20220513_1036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05040"/>
            <a:ext cx="3944845" cy="2839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сонечко 2022\IMG_20220519_0928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983" y="214342"/>
            <a:ext cx="3240360" cy="3175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истратор\Desktop\сонечко 2022\IMG_20220519_1004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527" y="3421004"/>
            <a:ext cx="4052426" cy="303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5312"/>
            <a:ext cx="2716307" cy="324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92476"/>
            <a:ext cx="2456380" cy="3275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2476"/>
            <a:ext cx="2448272" cy="32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592288" cy="345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:\сонечко 2022\IMG_20220519_0950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283" y="3407811"/>
            <a:ext cx="4495938" cy="3364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14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436</TotalTime>
  <Words>268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фронтальні заняття </vt:lpstr>
      <vt:lpstr>Презентация PowerPoint</vt:lpstr>
      <vt:lpstr>Презентация PowerPoint</vt:lpstr>
      <vt:lpstr>Презентация PowerPoint</vt:lpstr>
      <vt:lpstr> Дихальні Вправи </vt:lpstr>
      <vt:lpstr>Запуск мовлення</vt:lpstr>
      <vt:lpstr>Презентация PowerPoint</vt:lpstr>
      <vt:lpstr>Презентация PowerPoint</vt:lpstr>
      <vt:lpstr>Матеріали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Karina</dc:creator>
  <cp:lastModifiedBy>Admin</cp:lastModifiedBy>
  <cp:revision>46</cp:revision>
  <dcterms:created xsi:type="dcterms:W3CDTF">2020-11-10T15:55:06Z</dcterms:created>
  <dcterms:modified xsi:type="dcterms:W3CDTF">2022-07-14T09:21:57Z</dcterms:modified>
</cp:coreProperties>
</file>