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4" r:id="rId2"/>
    <p:sldId id="292" r:id="rId3"/>
    <p:sldId id="285" r:id="rId4"/>
    <p:sldId id="286" r:id="rId5"/>
    <p:sldId id="312" r:id="rId6"/>
    <p:sldId id="335" r:id="rId7"/>
    <p:sldId id="287" r:id="rId8"/>
    <p:sldId id="334" r:id="rId9"/>
    <p:sldId id="322" r:id="rId10"/>
    <p:sldId id="324" r:id="rId11"/>
    <p:sldId id="332" r:id="rId12"/>
    <p:sldId id="333" r:id="rId13"/>
    <p:sldId id="326" r:id="rId14"/>
    <p:sldId id="325" r:id="rId15"/>
    <p:sldId id="320" r:id="rId16"/>
    <p:sldId id="329" r:id="rId17"/>
    <p:sldId id="306" r:id="rId18"/>
    <p:sldId id="336" r:id="rId19"/>
    <p:sldId id="33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3EF51-91DF-40F6-A0E6-22B114637951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D0BE-B6E0-44B1-BED8-205C2F8E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2627784" y="1988840"/>
            <a:ext cx="6302504" cy="3384376"/>
          </a:xfrm>
          <a:prstGeom prst="horizont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Звіт 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практичного психолога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Тайхман Алли Володимирівни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 2021-2022 н.р.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476672"/>
            <a:ext cx="601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Чинад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іївський дошкільний навчальний заклад (дитячий будинок) інтернатного типу Закарпатської обласної ради</a:t>
            </a:r>
            <a:endParaRPr kumimoji="0" lang="ru-RU" sz="2400" b="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22222"/>
                </a:solidFill>
                <a:effectLst/>
                <a:latin typeface="Times New Roman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У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вересні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2021року, проведено 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просвітницько –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профілактичне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заняття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«Стоп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насильству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» з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учнями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6 – 9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класів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esktop\stop-bulin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56084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3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12289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06.10.2021 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року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проведено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зустріч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з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педставниками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ювенальної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превенції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Мукачівського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відділу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поліції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 з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учнями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5-9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класів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User\Desktop\profilaktyka-pravoporushe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920880" cy="52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2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У </a:t>
            </a:r>
            <a:r>
              <a:rPr lang="ru-RU" sz="22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жовтні</a:t>
            </a:r>
            <a:r>
              <a:rPr lang="ru-RU" sz="2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2021року</a:t>
            </a:r>
            <a:r>
              <a:rPr lang="ru-RU" sz="22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, проведено просвітницько –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профілактичне</a:t>
            </a:r>
            <a:r>
              <a:rPr lang="ru-RU" sz="22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заняття</a:t>
            </a:r>
            <a:r>
              <a:rPr lang="ru-RU" sz="22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«</a:t>
            </a:r>
            <a:r>
              <a:rPr lang="ru-RU" sz="22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Шкільний</a:t>
            </a:r>
            <a:r>
              <a:rPr lang="ru-RU" sz="2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булінг» з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учнями</a:t>
            </a:r>
            <a:r>
              <a:rPr lang="ru-RU" sz="22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5 </a:t>
            </a:r>
            <a:r>
              <a:rPr lang="ru-RU" sz="22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– 9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класів</a:t>
            </a:r>
            <a:r>
              <a:rPr lang="ru-RU" sz="22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7488832" cy="519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20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01.12.2021 року просвітницько 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–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профілактичне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заняття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профілактики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ВІЛ СНІДу  «Знати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щоб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жити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».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User\Desktop\foto_profilaktyka-vil-snid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992888" cy="52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1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08.12.2021р. 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з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учнями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6-9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класів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проведено просвітницько –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профілактичне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заняття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«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Конвенція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ООН про права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дитини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».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User\Desktop\do-mizhnarodnoho-dnia-liudyny_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40767"/>
            <a:ext cx="7560840" cy="53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7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9792" y="980728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Співпраця з педагогічним колективом, учасниками навчально  – виховного процесу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8136904" cy="13730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13.10.2021року 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тренінг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з педагогами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дитячого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будинку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на тему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Формування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сприятливого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мікроклімату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педагогічному</a:t>
            </a:r>
            <a:r>
              <a:rPr lang="ru-RU" sz="2400" b="1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колективі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».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User\Desktop\formuvannya-spriyatlivogo-mikroklimatu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776864" cy="51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4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864096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</a:rPr>
              <a:t>Участь у методичній роботі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3456384" cy="2594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75226"/>
            <a:ext cx="3236502" cy="242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908720"/>
            <a:ext cx="3683597" cy="2762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Мои фото\2021-2022Н.Р\Методобєднання\Адаптація педрада 11.11.2021р\IMG_57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5929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фото\2021-2022Н.Р\Методобєднання\Новая папка\IMG_71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фото\2021-2022Н.Р\Методобєднання\Новая папка\IMG_7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557860" cy="2668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006" y="3429000"/>
            <a:ext cx="3615241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874" y="216361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19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9792" y="2132856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079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9792" y="76470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Робота</a:t>
            </a:r>
            <a:r>
              <a:rPr lang="uk-UA" sz="48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5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з учасниками </a:t>
            </a:r>
            <a:r>
              <a:rPr lang="uk-UA" sz="5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навчально </a:t>
            </a:r>
            <a:r>
              <a:rPr lang="uk-UA" sz="5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– виховного </a:t>
            </a:r>
            <a:r>
              <a:rPr lang="uk-UA" sz="5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процесу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920880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ДІАГНОСТИЧНА  РОБОТА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D:\Мои фото\2021-2022Н.Р\Індивідуальна робота\IMG_56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768963"/>
            <a:ext cx="2484275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фото\2021-2022Н.Р\Індивідуальна робота\1 клас\IMG_58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838733" cy="2879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фото\2021-2022Н.Р\Індивідуальна робота\1 клас\IMG_549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0443" y="3573016"/>
            <a:ext cx="4176864" cy="3072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59425"/>
            <a:ext cx="3528392" cy="26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0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Мои фото\2020 - 2021 н.р\Діагностика\IMG_36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576642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1" y="201308"/>
            <a:ext cx="2978285" cy="223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797" y="2667920"/>
            <a:ext cx="2786232" cy="371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29" y="2651287"/>
            <a:ext cx="2798712" cy="3730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671" y="201309"/>
            <a:ext cx="2982234" cy="223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712" y="191147"/>
            <a:ext cx="2995783" cy="2246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79824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33056"/>
            <a:ext cx="2772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400" b="1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endParaRPr lang="uk-UA" sz="44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  <a:p>
            <a:endParaRPr lang="uk-UA" sz="4400" b="1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51" name="Picture 3" descr="D:\Мои фото\2021-2022Н.Р\5 клас\IMG_57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300907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ои фото\2021-2022Н.Р\5 клас\IMG_58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40"/>
          <a:stretch/>
        </p:blipFill>
        <p:spPr bwMode="auto">
          <a:xfrm>
            <a:off x="971600" y="2852935"/>
            <a:ext cx="3240360" cy="3329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Мои фото\2021-2022Н.Р\5 клас\IMG_56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Мои фото\2021-2022Н.Р\5 клас\IMG_56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650" y="116631"/>
            <a:ext cx="2273542" cy="3031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Мои фото\2021-2022Н.Р\5 клас\IMG_58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7" y="136036"/>
            <a:ext cx="2253699" cy="3004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RYiMSeWD1rWTBdLQoIZ2pM0kbajyk5PghD_aTcN2LkjeRd5Lr8DWsCy35NIDjhDqyqBHfDxhndzFdXbegyDFcGl-a-9jMvBwzikpCXZqM3MhuJhnvViwxM08lmxa7q_esBG2D9jjOmLAIXtoXg0QHhPjyCB8SkG04mu70zPjCsy4oAA5NjDlUJFj8Ldp6uxEq-M2aMeHGwMwG7Q0j5RNct-DzCJT4o39Zp0XMYkPviGEX4HJnpa5hlyPNP68Jndw8r9XSYCxgdgdmNDdXO_xJcZ17sfTE6NIs6_S8v9V4CDrW_ICLsCbRpIldCY2ksnwVK71RPHTGz-XiWeRIK8gUouOMftld15sl0qjlR1Vnvg-V_sGzpCi5wBjsWo_lIVuQSSgX7-CwuweEx4_7POuBGe2e025C1WH38109mIZMRziU9RfhprfjsvZIHb9Vkc5GUxXb4jpBihcRro2Dt8Y-5dzsNiWvivHQ9iCWJa6-YbDR9sKJt65mjGOLJyRJ0X_Bfh-jfDymzcB_rumrfpo0pxcfDL3hkju4-2oZ-o_GCjff7U4ij2MMTzRzKD4G27867jxXYU99uPOvimWURryomexTA7_z3PegXSGpLx_ZEj_e8J6m3ttUqo35R-IjXqrHCl9zOO9lFMq1hpAzY0nTtIMF5avMogqfYLgzLiUHNRm9FmgYfnAjEWoJFSonDfGWbN0Tm6mn_yBeosKLtLyXIRYrdvdxoBcT9zPVO_MSUJ121ZOolrKBx1CVBS-=w1052-h789-no?authuser=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3587585" cy="2690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341331"/>
            <a:ext cx="2505220" cy="3338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510" y="188640"/>
            <a:ext cx="4039978" cy="302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021" y="3429000"/>
            <a:ext cx="4218062" cy="3163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45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805048" cy="79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    Корекційно – розвивальна  робота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D:\Мои фото\2021-2022Н.Р\Індивідуальна робота\Гр. Калинка\IMG_54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339" y="1141479"/>
            <a:ext cx="2233517" cy="2492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фото\2021-2022Н.Р\Індивідуальна робота\Гр. Калинка\IMG_53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908720"/>
            <a:ext cx="2283718" cy="2570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фото\2021-2022Н.Р\Індивідуальна робота\Гр. Калинка\IMG_54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4643" y="976401"/>
            <a:ext cx="2500459" cy="2975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фото\2021-2022Н.Р\Індивідуальна робота\Гр. Калинка\IMG_54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867" y="3634374"/>
            <a:ext cx="2255701" cy="3007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фото\2021-2022Н.Р\Індивідуальна робота\Гр. Калинка\IMG_54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784" y="3641812"/>
            <a:ext cx="2301720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и фото\2021-2022Н.Р\Індивідуальна робота\Гр. Калинка\IMG_544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3352" y="3951514"/>
            <a:ext cx="2571750" cy="2906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59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фото\2021-2022Н.Р\Індивідуальна робота\IMG_7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42190"/>
            <a:ext cx="3056858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фото\2021-2022Н.Р\Індивідуальна робота\1 клас\IMG_53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230" y="2852935"/>
            <a:ext cx="2903105" cy="387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фото\2021-2022Н.Р\Індивідуальна робота\1 клас\IMG_53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93"/>
            <a:ext cx="2512166" cy="3349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333965"/>
            <a:ext cx="2952328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1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9792" y="76470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Профілактично – просвітницька робота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93872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1482</TotalTime>
  <Words>132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Презентация PowerPoint</vt:lpstr>
      <vt:lpstr>Презентация PowerPoint</vt:lpstr>
      <vt:lpstr>ДІАГНОСТИЧНА  РОБОТА</vt:lpstr>
      <vt:lpstr>Презентация PowerPoint</vt:lpstr>
      <vt:lpstr>Презентация PowerPoint</vt:lpstr>
      <vt:lpstr>Презентация PowerPoint</vt:lpstr>
      <vt:lpstr>    Корекційно – розвивальна  робота</vt:lpstr>
      <vt:lpstr>Презентация PowerPoint</vt:lpstr>
      <vt:lpstr>Презентация PowerPoint</vt:lpstr>
      <vt:lpstr> У вересні 2021року, проведено просвітницько – профілактичне заняття «Стоп насильству» з учнями 6 – 9 класів.</vt:lpstr>
      <vt:lpstr>06.10.2021 року проведено зустріч з педставниками ювенальної превенції  Мукачівського відділу поліції  з учнями 5-9 класів.</vt:lpstr>
      <vt:lpstr>У жовтні 2021року, проведено просвітницько – профілактичне заняття «Шкільний булінг» з учнями 5 – 9 класів.</vt:lpstr>
      <vt:lpstr>01.12.2021 року просвітницько – профілактичне заняття з профілактики ВІЛ СНІДу  «Знати щоб жити».</vt:lpstr>
      <vt:lpstr>08.12.2021р. з учнями 6-9 класів проведено просвітницько – профілактичне заняття «Конвенція ООН про права дитини».</vt:lpstr>
      <vt:lpstr>Презентация PowerPoint</vt:lpstr>
      <vt:lpstr>13.10.2021року  тренінг з педагогами дитячого будинку на тему  «Формування сприятливого мікроклімату в педагогічному колективі».</vt:lpstr>
      <vt:lpstr>Участь у методичній роботі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143</cp:revision>
  <dcterms:created xsi:type="dcterms:W3CDTF">2017-03-19T21:02:14Z</dcterms:created>
  <dcterms:modified xsi:type="dcterms:W3CDTF">2022-07-14T09:21:42Z</dcterms:modified>
</cp:coreProperties>
</file>