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2" r:id="rId1"/>
    <p:sldMasterId id="2147484126" r:id="rId2"/>
    <p:sldMasterId id="2147484138" r:id="rId3"/>
    <p:sldMasterId id="2147484151" r:id="rId4"/>
    <p:sldMasterId id="2147484181" r:id="rId5"/>
  </p:sldMasterIdLst>
  <p:notesMasterIdLst>
    <p:notesMasterId r:id="rId39"/>
  </p:notesMasterIdLst>
  <p:sldIdLst>
    <p:sldId id="367" r:id="rId6"/>
    <p:sldId id="420" r:id="rId7"/>
    <p:sldId id="371" r:id="rId8"/>
    <p:sldId id="370" r:id="rId9"/>
    <p:sldId id="439" r:id="rId10"/>
    <p:sldId id="372" r:id="rId11"/>
    <p:sldId id="426" r:id="rId12"/>
    <p:sldId id="425" r:id="rId13"/>
    <p:sldId id="373" r:id="rId14"/>
    <p:sldId id="422" r:id="rId15"/>
    <p:sldId id="423" r:id="rId16"/>
    <p:sldId id="424" r:id="rId17"/>
    <p:sldId id="374" r:id="rId18"/>
    <p:sldId id="398" r:id="rId19"/>
    <p:sldId id="397" r:id="rId20"/>
    <p:sldId id="400" r:id="rId21"/>
    <p:sldId id="428" r:id="rId22"/>
    <p:sldId id="427" r:id="rId23"/>
    <p:sldId id="378" r:id="rId24"/>
    <p:sldId id="379" r:id="rId25"/>
    <p:sldId id="380" r:id="rId26"/>
    <p:sldId id="381" r:id="rId27"/>
    <p:sldId id="382" r:id="rId28"/>
    <p:sldId id="383" r:id="rId29"/>
    <p:sldId id="384" r:id="rId30"/>
    <p:sldId id="435" r:id="rId31"/>
    <p:sldId id="437" r:id="rId32"/>
    <p:sldId id="438" r:id="rId33"/>
    <p:sldId id="385" r:id="rId34"/>
    <p:sldId id="431" r:id="rId35"/>
    <p:sldId id="432" r:id="rId36"/>
    <p:sldId id="433" r:id="rId37"/>
    <p:sldId id="434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637" autoAdjust="0"/>
    <p:restoredTop sz="94660"/>
  </p:normalViewPr>
  <p:slideViewPr>
    <p:cSldViewPr>
      <p:cViewPr varScale="1">
        <p:scale>
          <a:sx n="87" d="100"/>
          <a:sy n="87" d="100"/>
        </p:scale>
        <p:origin x="-13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E3EF51-91DF-40F6-A0E6-22B114637951}" type="datetimeFigureOut">
              <a:rPr lang="ru-RU" smtClean="0"/>
              <a:pPr/>
              <a:t>14.07.2022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9D0BE-B6E0-44B1-BED8-205C2F8E65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022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20CEACF-6FD8-40BE-A57C-A7A2030432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14.07.2022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A167B46-6099-45D9-BDD7-CB89E2E54C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1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20CEACF-6FD8-40BE-A57C-A7A2030432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14.07.2022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A167B46-6099-45D9-BDD7-CB89E2E54C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141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20CEACF-6FD8-40BE-A57C-A7A2030432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14.07.2022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A167B46-6099-45D9-BDD7-CB89E2E54C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40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840900-CBFC-4D46-B6FB-481D7F13A234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14.07.2022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3B0A69-639B-4D10-BD5E-F4E08B00B28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6661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840900-CBFC-4D46-B6FB-481D7F13A234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14.07.2022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3B0A69-639B-4D10-BD5E-F4E08B00B28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57060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840900-CBFC-4D46-B6FB-481D7F13A234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14.07.2022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3B0A69-639B-4D10-BD5E-F4E08B00B28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3395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840900-CBFC-4D46-B6FB-481D7F13A234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14.07.2022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3B0A69-639B-4D10-BD5E-F4E08B00B28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481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840900-CBFC-4D46-B6FB-481D7F13A234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14.07.2022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3B0A69-639B-4D10-BD5E-F4E08B00B28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8342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840900-CBFC-4D46-B6FB-481D7F13A234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14.07.2022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3B0A69-639B-4D10-BD5E-F4E08B00B28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722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840900-CBFC-4D46-B6FB-481D7F13A234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14.07.2022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3B0A69-639B-4D10-BD5E-F4E08B00B28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22150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840900-CBFC-4D46-B6FB-481D7F13A234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14.07.2022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3B0A69-639B-4D10-BD5E-F4E08B00B28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0712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20CEACF-6FD8-40BE-A57C-A7A2030432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14.07.2022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A167B46-6099-45D9-BDD7-CB89E2E54C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8193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840900-CBFC-4D46-B6FB-481D7F13A234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14.07.2022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3B0A69-639B-4D10-BD5E-F4E08B00B28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6896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840900-CBFC-4D46-B6FB-481D7F13A234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14.07.2022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3B0A69-639B-4D10-BD5E-F4E08B00B28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64612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840900-CBFC-4D46-B6FB-481D7F13A234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14.07.2022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3B0A69-639B-4D10-BD5E-F4E08B00B28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82477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D07416-B659-440B-A55E-005ED47139B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14.07.2022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FAEB3B-9FD8-418B-A7E7-70ABE46E8A8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59440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D07416-B659-440B-A55E-005ED47139B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14.07.2022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FAEB3B-9FD8-418B-A7E7-70ABE46E8A8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72749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D07416-B659-440B-A55E-005ED47139B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14.07.2022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FAEB3B-9FD8-418B-A7E7-70ABE46E8A8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82255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D07416-B659-440B-A55E-005ED47139B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14.07.2022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FAEB3B-9FD8-418B-A7E7-70ABE46E8A8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84671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D07416-B659-440B-A55E-005ED47139B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14.07.2022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FAEB3B-9FD8-418B-A7E7-70ABE46E8A8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54837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D07416-B659-440B-A55E-005ED47139B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14.07.2022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FAEB3B-9FD8-418B-A7E7-70ABE46E8A8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41754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D07416-B659-440B-A55E-005ED47139B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14.07.2022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FAEB3B-9FD8-418B-A7E7-70ABE46E8A8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2855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20CEACF-6FD8-40BE-A57C-A7A2030432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14.07.2022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A167B46-6099-45D9-BDD7-CB89E2E54C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2785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D07416-B659-440B-A55E-005ED47139B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14.07.2022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FAEB3B-9FD8-418B-A7E7-70ABE46E8A8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85300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D07416-B659-440B-A55E-005ED47139B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14.07.2022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FAEB3B-9FD8-418B-A7E7-70ABE46E8A8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marR="0" lvl="0" indent="-283464" algn="l" defTabSz="914400" rtl="0" eaLnBrk="1" fontAlgn="auto" latinLnBrk="0" hangingPunct="1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107945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D07416-B659-440B-A55E-005ED47139B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14.07.2022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FAEB3B-9FD8-418B-A7E7-70ABE46E8A8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94693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D07416-B659-440B-A55E-005ED47139B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14.07.2022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FAEB3B-9FD8-418B-A7E7-70ABE46E8A8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1304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3E45F3EC-372A-44AD-9623-F55CCA1BA91E}" type="datetimeFigureOut">
              <a:rPr lang="ru-RU" smtClean="0">
                <a:solidFill>
                  <a:srgbClr val="000000"/>
                </a:solidFill>
              </a:rPr>
              <a:pPr defTabSz="685800"/>
              <a:t>14.07.2022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7BFC7A0-21F0-4C9C-9463-184EE9CA3D48}" type="slidenum">
              <a:rPr lang="ru-RU" smtClean="0">
                <a:solidFill>
                  <a:srgbClr val="000000"/>
                </a:solidFill>
              </a:rPr>
              <a:pPr defTabSz="685800"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56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3E45F3EC-372A-44AD-9623-F55CCA1BA91E}" type="datetimeFigureOut">
              <a:rPr lang="ru-RU" smtClean="0">
                <a:solidFill>
                  <a:srgbClr val="000000"/>
                </a:solidFill>
              </a:rPr>
              <a:pPr defTabSz="685800"/>
              <a:t>14.07.2022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7BFC7A0-21F0-4C9C-9463-184EE9CA3D48}" type="slidenum">
              <a:rPr lang="ru-RU" smtClean="0">
                <a:solidFill>
                  <a:srgbClr val="000000"/>
                </a:solidFill>
              </a:rPr>
              <a:pPr defTabSz="685800"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06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3E45F3EC-372A-44AD-9623-F55CCA1BA91E}" type="datetimeFigureOut">
              <a:rPr lang="ru-RU" smtClean="0">
                <a:solidFill>
                  <a:srgbClr val="000000"/>
                </a:solidFill>
              </a:rPr>
              <a:pPr defTabSz="685800"/>
              <a:t>14.07.2022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7BFC7A0-21F0-4C9C-9463-184EE9CA3D48}" type="slidenum">
              <a:rPr lang="ru-RU" smtClean="0">
                <a:solidFill>
                  <a:srgbClr val="000000"/>
                </a:solidFill>
              </a:rPr>
              <a:pPr defTabSz="685800"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3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3E45F3EC-372A-44AD-9623-F55CCA1BA91E}" type="datetimeFigureOut">
              <a:rPr lang="ru-RU" smtClean="0">
                <a:solidFill>
                  <a:srgbClr val="000000"/>
                </a:solidFill>
              </a:rPr>
              <a:pPr defTabSz="685800"/>
              <a:t>14.07.2022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7BFC7A0-21F0-4C9C-9463-184EE9CA3D48}" type="slidenum">
              <a:rPr lang="ru-RU" smtClean="0">
                <a:solidFill>
                  <a:srgbClr val="000000"/>
                </a:solidFill>
              </a:rPr>
              <a:pPr defTabSz="685800"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95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3E45F3EC-372A-44AD-9623-F55CCA1BA91E}" type="datetimeFigureOut">
              <a:rPr lang="ru-RU" smtClean="0">
                <a:solidFill>
                  <a:srgbClr val="000000"/>
                </a:solidFill>
              </a:rPr>
              <a:pPr defTabSz="685800"/>
              <a:t>14.07.2022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7BFC7A0-21F0-4C9C-9463-184EE9CA3D48}" type="slidenum">
              <a:rPr lang="ru-RU" smtClean="0">
                <a:solidFill>
                  <a:srgbClr val="000000"/>
                </a:solidFill>
              </a:rPr>
              <a:pPr defTabSz="685800"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80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3E45F3EC-372A-44AD-9623-F55CCA1BA91E}" type="datetimeFigureOut">
              <a:rPr lang="ru-RU" smtClean="0">
                <a:solidFill>
                  <a:srgbClr val="000000"/>
                </a:solidFill>
              </a:rPr>
              <a:pPr defTabSz="685800"/>
              <a:t>14.07.2022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7BFC7A0-21F0-4C9C-9463-184EE9CA3D48}" type="slidenum">
              <a:rPr lang="ru-RU" smtClean="0">
                <a:solidFill>
                  <a:srgbClr val="000000"/>
                </a:solidFill>
              </a:rPr>
              <a:pPr defTabSz="685800"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34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20CEACF-6FD8-40BE-A57C-A7A2030432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14.07.2022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A167B46-6099-45D9-BDD7-CB89E2E54C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31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3E45F3EC-372A-44AD-9623-F55CCA1BA91E}" type="datetimeFigureOut">
              <a:rPr lang="ru-RU" smtClean="0">
                <a:solidFill>
                  <a:srgbClr val="000000"/>
                </a:solidFill>
              </a:rPr>
              <a:pPr defTabSz="685800"/>
              <a:t>14.07.2022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7BFC7A0-21F0-4C9C-9463-184EE9CA3D48}" type="slidenum">
              <a:rPr lang="ru-RU" smtClean="0">
                <a:solidFill>
                  <a:srgbClr val="000000"/>
                </a:solidFill>
              </a:rPr>
              <a:pPr defTabSz="685800"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13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3E45F3EC-372A-44AD-9623-F55CCA1BA91E}" type="datetimeFigureOut">
              <a:rPr lang="ru-RU" smtClean="0">
                <a:solidFill>
                  <a:srgbClr val="000000"/>
                </a:solidFill>
              </a:rPr>
              <a:pPr defTabSz="685800"/>
              <a:t>14.07.2022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7BFC7A0-21F0-4C9C-9463-184EE9CA3D48}" type="slidenum">
              <a:rPr lang="ru-RU" smtClean="0">
                <a:solidFill>
                  <a:srgbClr val="000000"/>
                </a:solidFill>
              </a:rPr>
              <a:pPr defTabSz="685800"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87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3E45F3EC-372A-44AD-9623-F55CCA1BA91E}" type="datetimeFigureOut">
              <a:rPr lang="ru-RU" smtClean="0">
                <a:solidFill>
                  <a:srgbClr val="000000"/>
                </a:solidFill>
              </a:rPr>
              <a:pPr defTabSz="685800"/>
              <a:t>14.07.2022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7BFC7A0-21F0-4C9C-9463-184EE9CA3D48}" type="slidenum">
              <a:rPr lang="ru-RU" smtClean="0">
                <a:solidFill>
                  <a:srgbClr val="000000"/>
                </a:solidFill>
              </a:rPr>
              <a:pPr defTabSz="685800"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86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3E45F3EC-372A-44AD-9623-F55CCA1BA91E}" type="datetimeFigureOut">
              <a:rPr lang="ru-RU" smtClean="0">
                <a:solidFill>
                  <a:srgbClr val="000000"/>
                </a:solidFill>
              </a:rPr>
              <a:pPr defTabSz="685800"/>
              <a:t>14.07.2022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7BFC7A0-21F0-4C9C-9463-184EE9CA3D48}" type="slidenum">
              <a:rPr lang="ru-RU" smtClean="0">
                <a:solidFill>
                  <a:srgbClr val="000000"/>
                </a:solidFill>
              </a:rPr>
              <a:pPr defTabSz="685800"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4016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3E45F3EC-372A-44AD-9623-F55CCA1BA91E}" type="datetimeFigureOut">
              <a:rPr lang="ru-RU" smtClean="0">
                <a:solidFill>
                  <a:srgbClr val="000000"/>
                </a:solidFill>
              </a:rPr>
              <a:pPr defTabSz="685800"/>
              <a:t>14.07.2022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7BFC7A0-21F0-4C9C-9463-184EE9CA3D48}" type="slidenum">
              <a:rPr lang="ru-RU" smtClean="0">
                <a:solidFill>
                  <a:srgbClr val="000000"/>
                </a:solidFill>
              </a:rPr>
              <a:pPr defTabSz="685800"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77582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3E45F3EC-372A-44AD-9623-F55CCA1BA91E}" type="datetimeFigureOut">
              <a:rPr lang="ru-RU" smtClean="0">
                <a:solidFill>
                  <a:srgbClr val="000000"/>
                </a:solidFill>
              </a:rPr>
              <a:pPr defTabSz="685800"/>
              <a:t>14.07.2022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7BFC7A0-21F0-4C9C-9463-184EE9CA3D48}" type="slidenum">
              <a:rPr lang="ru-RU" smtClean="0">
                <a:solidFill>
                  <a:srgbClr val="000000"/>
                </a:solidFill>
              </a:rPr>
              <a:pPr defTabSz="685800"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1076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3E45F3EC-372A-44AD-9623-F55CCA1BA91E}" type="datetimeFigureOut">
              <a:rPr lang="ru-RU" smtClean="0">
                <a:solidFill>
                  <a:srgbClr val="000000"/>
                </a:solidFill>
              </a:rPr>
              <a:pPr defTabSz="685800"/>
              <a:t>14.07.2022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7BFC7A0-21F0-4C9C-9463-184EE9CA3D48}" type="slidenum">
              <a:rPr lang="ru-RU" smtClean="0">
                <a:solidFill>
                  <a:srgbClr val="000000"/>
                </a:solidFill>
              </a:rPr>
              <a:pPr defTabSz="685800"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75371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3E45F3EC-372A-44AD-9623-F55CCA1BA91E}" type="datetimeFigureOut">
              <a:rPr lang="ru-RU" smtClean="0">
                <a:solidFill>
                  <a:srgbClr val="000000"/>
                </a:solidFill>
              </a:rPr>
              <a:pPr defTabSz="685800"/>
              <a:t>14.07.2022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7BFC7A0-21F0-4C9C-9463-184EE9CA3D48}" type="slidenum">
              <a:rPr lang="ru-RU" smtClean="0">
                <a:solidFill>
                  <a:srgbClr val="000000"/>
                </a:solidFill>
              </a:rPr>
              <a:pPr defTabSz="685800"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425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3E45F3EC-372A-44AD-9623-F55CCA1BA91E}" type="datetimeFigureOut">
              <a:rPr lang="ru-RU" smtClean="0">
                <a:solidFill>
                  <a:srgbClr val="000000"/>
                </a:solidFill>
              </a:rPr>
              <a:pPr defTabSz="685800"/>
              <a:t>14.07.2022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7BFC7A0-21F0-4C9C-9463-184EE9CA3D48}" type="slidenum">
              <a:rPr lang="ru-RU" smtClean="0">
                <a:solidFill>
                  <a:srgbClr val="000000"/>
                </a:solidFill>
              </a:rPr>
              <a:pPr defTabSz="685800"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07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3E45F3EC-372A-44AD-9623-F55CCA1BA91E}" type="datetimeFigureOut">
              <a:rPr lang="ru-RU" smtClean="0">
                <a:solidFill>
                  <a:srgbClr val="000000"/>
                </a:solidFill>
              </a:rPr>
              <a:pPr defTabSz="685800"/>
              <a:t>14.07.2022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7BFC7A0-21F0-4C9C-9463-184EE9CA3D48}" type="slidenum">
              <a:rPr lang="ru-RU" smtClean="0">
                <a:solidFill>
                  <a:srgbClr val="000000"/>
                </a:solidFill>
              </a:rPr>
              <a:pPr defTabSz="685800"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88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20CEACF-6FD8-40BE-A57C-A7A2030432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14.07.2022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A167B46-6099-45D9-BDD7-CB89E2E54C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5021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Титульний слайд із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8675" y="2292095"/>
            <a:ext cx="4300538" cy="2219691"/>
          </a:xfrm>
        </p:spPr>
        <p:txBody>
          <a:bodyPr rtlCol="0" anchor="ctr">
            <a:normAutofit/>
          </a:bodyPr>
          <a:lstStyle>
            <a:lvl1pPr algn="l" rtl="0">
              <a:defRPr sz="3300" cap="all" baseline="0"/>
            </a:lvl1pPr>
          </a:lstStyle>
          <a:p>
            <a:pPr rtl="0"/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828675" y="4511785"/>
            <a:ext cx="4300538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350"/>
            </a:lvl1pPr>
            <a:lvl2pPr marL="342900" indent="0" algn="ctr" rtl="0">
              <a:buNone/>
              <a:defRPr sz="1500"/>
            </a:lvl2pPr>
            <a:lvl3pPr marL="685800" indent="0" algn="ctr" rtl="0">
              <a:buNone/>
              <a:defRPr sz="1350"/>
            </a:lvl3pPr>
            <a:lvl4pPr marL="1028700" indent="0" algn="ctr" rtl="0">
              <a:buNone/>
              <a:defRPr sz="1200"/>
            </a:lvl4pPr>
            <a:lvl5pPr marL="1371600" indent="0" algn="ctr" rtl="0">
              <a:buNone/>
              <a:defRPr sz="1200"/>
            </a:lvl5pPr>
            <a:lvl6pPr marL="1714500" indent="0" algn="ctr" rtl="0">
              <a:buNone/>
              <a:defRPr sz="1200"/>
            </a:lvl6pPr>
            <a:lvl7pPr marL="2057400" indent="0" algn="ctr" rtl="0">
              <a:buNone/>
              <a:defRPr sz="1200"/>
            </a:lvl7pPr>
            <a:lvl8pPr marL="2400300" indent="0" algn="ctr" rtl="0">
              <a:buNone/>
              <a:defRPr sz="1200"/>
            </a:lvl8pPr>
            <a:lvl9pPr marL="2743200" indent="0" algn="ctr" rtl="0">
              <a:buNone/>
              <a:defRPr sz="1200"/>
            </a:lvl9pPr>
          </a:lstStyle>
          <a:p>
            <a:pPr rtl="0"/>
            <a:r>
              <a:rPr lang="uk-UA" smtClean="0"/>
              <a:t>Клацніть, щоб редагувати стиль зразка підзаголовка</a:t>
            </a:r>
            <a:endParaRPr lang="uk-UA" dirty="0"/>
          </a:p>
        </p:txBody>
      </p:sp>
      <p:sp>
        <p:nvSpPr>
          <p:cNvPr id="11" name="Місце для зображення 10"/>
          <p:cNvSpPr>
            <a:spLocks noGrp="1"/>
          </p:cNvSpPr>
          <p:nvPr>
            <p:ph type="pic" sz="quarter" idx="13"/>
          </p:nvPr>
        </p:nvSpPr>
        <p:spPr>
          <a:xfrm>
            <a:off x="5235798" y="1310656"/>
            <a:ext cx="3908203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uk-UA" smtClean="0"/>
              <a:t>Клацніть піктограму, щоб додати зображення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772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1A7E4F1-4658-4781-B148-42F363162FC8}" type="datetime1">
              <a:rPr lang="uk-UA" smtClean="0">
                <a:gradFill flip="none" rotWithShape="1">
                  <a:gsLst>
                    <a:gs pos="28000">
                      <a:prstClr val="black">
                        <a:lumMod val="93000"/>
                      </a:prstClr>
                    </a:gs>
                    <a:gs pos="0">
                      <a:prstClr val="white">
                        <a:lumMod val="38000"/>
                        <a:lumOff val="62000"/>
                      </a:prstClr>
                    </a:gs>
                    <a:gs pos="100000">
                      <a:srgbClr val="4E3B30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685800"/>
              <a:t>14.07.2022</a:t>
            </a:fld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FF54DE5-C571-48E8-A5BC-B369434E2F44}" type="slidenum">
              <a:rPr lang="uk-UA" smtClean="0">
                <a:gradFill flip="none" rotWithShape="1">
                  <a:gsLst>
                    <a:gs pos="28000">
                      <a:prstClr val="black">
                        <a:lumMod val="93000"/>
                      </a:prstClr>
                    </a:gs>
                    <a:gs pos="0">
                      <a:prstClr val="white">
                        <a:lumMod val="38000"/>
                        <a:lumOff val="62000"/>
                      </a:prstClr>
                    </a:gs>
                    <a:gs pos="100000">
                      <a:srgbClr val="4E3B30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685800"/>
              <a:t>‹#›</a:t>
            </a:fld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99759114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1A7E4F1-4658-4781-B148-42F363162FC8}" type="datetime1">
              <a:rPr lang="uk-UA" smtClean="0">
                <a:gradFill flip="none" rotWithShape="1">
                  <a:gsLst>
                    <a:gs pos="28000">
                      <a:prstClr val="black">
                        <a:lumMod val="93000"/>
                      </a:prstClr>
                    </a:gs>
                    <a:gs pos="0">
                      <a:prstClr val="white">
                        <a:lumMod val="38000"/>
                        <a:lumOff val="62000"/>
                      </a:prstClr>
                    </a:gs>
                    <a:gs pos="100000">
                      <a:srgbClr val="4E3B30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685800"/>
              <a:t>14.07.2022</a:t>
            </a:fld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FF54DE5-C571-48E8-A5BC-B369434E2F44}" type="slidenum">
              <a:rPr lang="uk-UA" smtClean="0">
                <a:gradFill flip="none" rotWithShape="1">
                  <a:gsLst>
                    <a:gs pos="28000">
                      <a:prstClr val="black">
                        <a:lumMod val="93000"/>
                      </a:prstClr>
                    </a:gs>
                    <a:gs pos="0">
                      <a:prstClr val="white">
                        <a:lumMod val="38000"/>
                        <a:lumOff val="62000"/>
                      </a:prstClr>
                    </a:gs>
                    <a:gs pos="100000">
                      <a:srgbClr val="4E3B30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685800"/>
              <a:t>‹#›</a:t>
            </a:fld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27648719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1A7E4F1-4658-4781-B148-42F363162FC8}" type="datetime1">
              <a:rPr lang="uk-UA" smtClean="0">
                <a:gradFill flip="none" rotWithShape="1">
                  <a:gsLst>
                    <a:gs pos="28000">
                      <a:prstClr val="black">
                        <a:lumMod val="93000"/>
                      </a:prstClr>
                    </a:gs>
                    <a:gs pos="0">
                      <a:prstClr val="white">
                        <a:lumMod val="38000"/>
                        <a:lumOff val="62000"/>
                      </a:prstClr>
                    </a:gs>
                    <a:gs pos="100000">
                      <a:srgbClr val="4E3B30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685800"/>
              <a:t>14.07.2022</a:t>
            </a:fld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FF54DE5-C571-48E8-A5BC-B369434E2F44}" type="slidenum">
              <a:rPr lang="uk-UA" smtClean="0">
                <a:gradFill flip="none" rotWithShape="1">
                  <a:gsLst>
                    <a:gs pos="28000">
                      <a:prstClr val="black">
                        <a:lumMod val="93000"/>
                      </a:prstClr>
                    </a:gs>
                    <a:gs pos="0">
                      <a:prstClr val="white">
                        <a:lumMod val="38000"/>
                        <a:lumOff val="62000"/>
                      </a:prstClr>
                    </a:gs>
                    <a:gs pos="100000">
                      <a:srgbClr val="4E3B30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685800"/>
              <a:t>‹#›</a:t>
            </a:fld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23696996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1A7E4F1-4658-4781-B148-42F363162FC8}" type="datetime1">
              <a:rPr lang="uk-UA" smtClean="0">
                <a:gradFill flip="none" rotWithShape="1">
                  <a:gsLst>
                    <a:gs pos="28000">
                      <a:prstClr val="black">
                        <a:lumMod val="93000"/>
                      </a:prstClr>
                    </a:gs>
                    <a:gs pos="0">
                      <a:prstClr val="white">
                        <a:lumMod val="38000"/>
                        <a:lumOff val="62000"/>
                      </a:prstClr>
                    </a:gs>
                    <a:gs pos="100000">
                      <a:srgbClr val="4E3B30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685800"/>
              <a:t>14.07.2022</a:t>
            </a:fld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FF54DE5-C571-48E8-A5BC-B369434E2F44}" type="slidenum">
              <a:rPr lang="uk-UA" smtClean="0">
                <a:gradFill flip="none" rotWithShape="1">
                  <a:gsLst>
                    <a:gs pos="28000">
                      <a:prstClr val="black">
                        <a:lumMod val="93000"/>
                      </a:prstClr>
                    </a:gs>
                    <a:gs pos="0">
                      <a:prstClr val="white">
                        <a:lumMod val="38000"/>
                        <a:lumOff val="62000"/>
                      </a:prstClr>
                    </a:gs>
                    <a:gs pos="100000">
                      <a:srgbClr val="4E3B30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685800"/>
              <a:t>‹#›</a:t>
            </a:fld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73479762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1A7E4F1-4658-4781-B148-42F363162FC8}" type="datetime1">
              <a:rPr lang="uk-UA" smtClean="0">
                <a:gradFill flip="none" rotWithShape="1">
                  <a:gsLst>
                    <a:gs pos="28000">
                      <a:prstClr val="black">
                        <a:lumMod val="93000"/>
                      </a:prstClr>
                    </a:gs>
                    <a:gs pos="0">
                      <a:prstClr val="white">
                        <a:lumMod val="38000"/>
                        <a:lumOff val="62000"/>
                      </a:prstClr>
                    </a:gs>
                    <a:gs pos="100000">
                      <a:srgbClr val="4E3B30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685800"/>
              <a:t>14.07.2022</a:t>
            </a:fld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FF54DE5-C571-48E8-A5BC-B369434E2F44}" type="slidenum">
              <a:rPr lang="uk-UA" smtClean="0">
                <a:gradFill flip="none" rotWithShape="1">
                  <a:gsLst>
                    <a:gs pos="28000">
                      <a:prstClr val="black">
                        <a:lumMod val="93000"/>
                      </a:prstClr>
                    </a:gs>
                    <a:gs pos="0">
                      <a:prstClr val="white">
                        <a:lumMod val="38000"/>
                        <a:lumOff val="62000"/>
                      </a:prstClr>
                    </a:gs>
                    <a:gs pos="100000">
                      <a:srgbClr val="4E3B30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685800"/>
              <a:t>‹#›</a:t>
            </a:fld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76702499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1A7E4F1-4658-4781-B148-42F363162FC8}" type="datetime1">
              <a:rPr lang="uk-UA" smtClean="0">
                <a:gradFill flip="none" rotWithShape="1">
                  <a:gsLst>
                    <a:gs pos="28000">
                      <a:prstClr val="black">
                        <a:lumMod val="93000"/>
                      </a:prstClr>
                    </a:gs>
                    <a:gs pos="0">
                      <a:prstClr val="white">
                        <a:lumMod val="38000"/>
                        <a:lumOff val="62000"/>
                      </a:prstClr>
                    </a:gs>
                    <a:gs pos="100000">
                      <a:srgbClr val="4E3B30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685800"/>
              <a:t>14.07.2022</a:t>
            </a:fld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FF54DE5-C571-48E8-A5BC-B369434E2F44}" type="slidenum">
              <a:rPr lang="uk-UA" smtClean="0">
                <a:gradFill flip="none" rotWithShape="1">
                  <a:gsLst>
                    <a:gs pos="28000">
                      <a:prstClr val="black">
                        <a:lumMod val="93000"/>
                      </a:prstClr>
                    </a:gs>
                    <a:gs pos="0">
                      <a:prstClr val="white">
                        <a:lumMod val="38000"/>
                        <a:lumOff val="62000"/>
                      </a:prstClr>
                    </a:gs>
                    <a:gs pos="100000">
                      <a:srgbClr val="4E3B30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685800"/>
              <a:t>‹#›</a:t>
            </a:fld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03495612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1A7E4F1-4658-4781-B148-42F363162FC8}" type="datetime1">
              <a:rPr lang="uk-UA" smtClean="0">
                <a:gradFill flip="none" rotWithShape="1">
                  <a:gsLst>
                    <a:gs pos="28000">
                      <a:prstClr val="black">
                        <a:lumMod val="93000"/>
                      </a:prstClr>
                    </a:gs>
                    <a:gs pos="0">
                      <a:prstClr val="white">
                        <a:lumMod val="38000"/>
                        <a:lumOff val="62000"/>
                      </a:prstClr>
                    </a:gs>
                    <a:gs pos="100000">
                      <a:srgbClr val="4E3B30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685800"/>
              <a:t>14.07.2022</a:t>
            </a:fld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FF54DE5-C571-48E8-A5BC-B369434E2F44}" type="slidenum">
              <a:rPr lang="uk-UA" smtClean="0">
                <a:gradFill flip="none" rotWithShape="1">
                  <a:gsLst>
                    <a:gs pos="28000">
                      <a:prstClr val="black">
                        <a:lumMod val="93000"/>
                      </a:prstClr>
                    </a:gs>
                    <a:gs pos="0">
                      <a:prstClr val="white">
                        <a:lumMod val="38000"/>
                        <a:lumOff val="62000"/>
                      </a:prstClr>
                    </a:gs>
                    <a:gs pos="100000">
                      <a:srgbClr val="4E3B30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685800"/>
              <a:t>‹#›</a:t>
            </a:fld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21872057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1A7E4F1-4658-4781-B148-42F363162FC8}" type="datetime1">
              <a:rPr lang="uk-UA" smtClean="0">
                <a:gradFill flip="none" rotWithShape="1">
                  <a:gsLst>
                    <a:gs pos="28000">
                      <a:prstClr val="black">
                        <a:lumMod val="93000"/>
                      </a:prstClr>
                    </a:gs>
                    <a:gs pos="0">
                      <a:prstClr val="white">
                        <a:lumMod val="38000"/>
                        <a:lumOff val="62000"/>
                      </a:prstClr>
                    </a:gs>
                    <a:gs pos="100000">
                      <a:srgbClr val="4E3B30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685800"/>
              <a:t>14.07.2022</a:t>
            </a:fld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FF54DE5-C571-48E8-A5BC-B369434E2F44}" type="slidenum">
              <a:rPr lang="uk-UA" smtClean="0">
                <a:gradFill flip="none" rotWithShape="1">
                  <a:gsLst>
                    <a:gs pos="28000">
                      <a:prstClr val="black">
                        <a:lumMod val="93000"/>
                      </a:prstClr>
                    </a:gs>
                    <a:gs pos="0">
                      <a:prstClr val="white">
                        <a:lumMod val="38000"/>
                        <a:lumOff val="62000"/>
                      </a:prstClr>
                    </a:gs>
                    <a:gs pos="100000">
                      <a:srgbClr val="4E3B30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685800"/>
              <a:t>‹#›</a:t>
            </a:fld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94093858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1A7E4F1-4658-4781-B148-42F363162FC8}" type="datetime1">
              <a:rPr lang="uk-UA" smtClean="0">
                <a:gradFill flip="none" rotWithShape="1">
                  <a:gsLst>
                    <a:gs pos="28000">
                      <a:prstClr val="black">
                        <a:lumMod val="93000"/>
                      </a:prstClr>
                    </a:gs>
                    <a:gs pos="0">
                      <a:prstClr val="white">
                        <a:lumMod val="38000"/>
                        <a:lumOff val="62000"/>
                      </a:prstClr>
                    </a:gs>
                    <a:gs pos="100000">
                      <a:srgbClr val="4E3B30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685800"/>
              <a:t>14.07.2022</a:t>
            </a:fld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FF54DE5-C571-48E8-A5BC-B369434E2F44}" type="slidenum">
              <a:rPr lang="uk-UA" smtClean="0">
                <a:gradFill flip="none" rotWithShape="1">
                  <a:gsLst>
                    <a:gs pos="28000">
                      <a:prstClr val="black">
                        <a:lumMod val="93000"/>
                      </a:prstClr>
                    </a:gs>
                    <a:gs pos="0">
                      <a:prstClr val="white">
                        <a:lumMod val="38000"/>
                        <a:lumOff val="62000"/>
                      </a:prstClr>
                    </a:gs>
                    <a:gs pos="100000">
                      <a:srgbClr val="4E3B30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685800"/>
              <a:t>‹#›</a:t>
            </a:fld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36836570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20CEACF-6FD8-40BE-A57C-A7A2030432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14.07.2022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A167B46-6099-45D9-BDD7-CB89E2E54C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1953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1A7E4F1-4658-4781-B148-42F363162FC8}" type="datetime1">
              <a:rPr lang="uk-UA" smtClean="0">
                <a:gradFill flip="none" rotWithShape="1">
                  <a:gsLst>
                    <a:gs pos="28000">
                      <a:prstClr val="black">
                        <a:lumMod val="93000"/>
                      </a:prstClr>
                    </a:gs>
                    <a:gs pos="0">
                      <a:prstClr val="white">
                        <a:lumMod val="38000"/>
                        <a:lumOff val="62000"/>
                      </a:prstClr>
                    </a:gs>
                    <a:gs pos="100000">
                      <a:srgbClr val="4E3B30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685800"/>
              <a:t>14.07.2022</a:t>
            </a:fld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FF54DE5-C571-48E8-A5BC-B369434E2F44}" type="slidenum">
              <a:rPr lang="uk-UA" smtClean="0">
                <a:gradFill flip="none" rotWithShape="1">
                  <a:gsLst>
                    <a:gs pos="28000">
                      <a:prstClr val="black">
                        <a:lumMod val="93000"/>
                      </a:prstClr>
                    </a:gs>
                    <a:gs pos="0">
                      <a:prstClr val="white">
                        <a:lumMod val="38000"/>
                        <a:lumOff val="62000"/>
                      </a:prstClr>
                    </a:gs>
                    <a:gs pos="100000">
                      <a:srgbClr val="4E3B30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685800"/>
              <a:t>‹#›</a:t>
            </a:fld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228263577"/>
      </p:ext>
    </p:extLst>
  </p:cSld>
  <p:clrMapOvr>
    <a:masterClrMapping/>
  </p:clrMapOvr>
  <p:hf sldNum="0"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1A7E4F1-4658-4781-B148-42F363162FC8}" type="datetime1">
              <a:rPr lang="uk-UA" smtClean="0">
                <a:gradFill flip="none" rotWithShape="1">
                  <a:gsLst>
                    <a:gs pos="28000">
                      <a:prstClr val="black">
                        <a:lumMod val="93000"/>
                      </a:prstClr>
                    </a:gs>
                    <a:gs pos="0">
                      <a:prstClr val="white">
                        <a:lumMod val="38000"/>
                        <a:lumOff val="62000"/>
                      </a:prstClr>
                    </a:gs>
                    <a:gs pos="100000">
                      <a:srgbClr val="4E3B30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685800"/>
              <a:t>14.07.2022</a:t>
            </a:fld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FF54DE5-C571-48E8-A5BC-B369434E2F44}" type="slidenum">
              <a:rPr lang="uk-UA" smtClean="0">
                <a:gradFill flip="none" rotWithShape="1">
                  <a:gsLst>
                    <a:gs pos="28000">
                      <a:prstClr val="black">
                        <a:lumMod val="93000"/>
                      </a:prstClr>
                    </a:gs>
                    <a:gs pos="0">
                      <a:prstClr val="white">
                        <a:lumMod val="38000"/>
                        <a:lumOff val="62000"/>
                      </a:prstClr>
                    </a:gs>
                    <a:gs pos="100000">
                      <a:srgbClr val="4E3B30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685800"/>
              <a:t>‹#›</a:t>
            </a:fld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7339864"/>
      </p:ext>
    </p:extLst>
  </p:cSld>
  <p:clrMapOvr>
    <a:masterClrMapping/>
  </p:clrMapOvr>
  <p:hf sldNum="0"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1A7E4F1-4658-4781-B148-42F363162FC8}" type="datetime1">
              <a:rPr lang="uk-UA" smtClean="0">
                <a:gradFill flip="none" rotWithShape="1">
                  <a:gsLst>
                    <a:gs pos="28000">
                      <a:prstClr val="black">
                        <a:lumMod val="93000"/>
                      </a:prstClr>
                    </a:gs>
                    <a:gs pos="0">
                      <a:prstClr val="white">
                        <a:lumMod val="38000"/>
                        <a:lumOff val="62000"/>
                      </a:prstClr>
                    </a:gs>
                    <a:gs pos="100000">
                      <a:srgbClr val="4E3B30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685800"/>
              <a:t>14.07.2022</a:t>
            </a:fld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FF54DE5-C571-48E8-A5BC-B369434E2F44}" type="slidenum">
              <a:rPr lang="uk-UA" smtClean="0">
                <a:gradFill flip="none" rotWithShape="1">
                  <a:gsLst>
                    <a:gs pos="28000">
                      <a:prstClr val="black">
                        <a:lumMod val="93000"/>
                      </a:prstClr>
                    </a:gs>
                    <a:gs pos="0">
                      <a:prstClr val="white">
                        <a:lumMod val="38000"/>
                        <a:lumOff val="62000"/>
                      </a:prstClr>
                    </a:gs>
                    <a:gs pos="100000">
                      <a:srgbClr val="4E3B30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685800"/>
              <a:t>‹#›</a:t>
            </a:fld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07304191"/>
      </p:ext>
    </p:extLst>
  </p:cSld>
  <p:clrMapOvr>
    <a:masterClrMapping/>
  </p:clrMapOvr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1A7E4F1-4658-4781-B148-42F363162FC8}" type="datetime1">
              <a:rPr lang="uk-UA" smtClean="0">
                <a:gradFill flip="none" rotWithShape="1">
                  <a:gsLst>
                    <a:gs pos="28000">
                      <a:prstClr val="black">
                        <a:lumMod val="93000"/>
                      </a:prstClr>
                    </a:gs>
                    <a:gs pos="0">
                      <a:prstClr val="white">
                        <a:lumMod val="38000"/>
                        <a:lumOff val="62000"/>
                      </a:prstClr>
                    </a:gs>
                    <a:gs pos="100000">
                      <a:srgbClr val="4E3B30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685800"/>
              <a:t>14.07.2022</a:t>
            </a:fld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FF54DE5-C571-48E8-A5BC-B369434E2F44}" type="slidenum">
              <a:rPr lang="uk-UA" smtClean="0">
                <a:gradFill flip="none" rotWithShape="1">
                  <a:gsLst>
                    <a:gs pos="28000">
                      <a:prstClr val="black">
                        <a:lumMod val="93000"/>
                      </a:prstClr>
                    </a:gs>
                    <a:gs pos="0">
                      <a:prstClr val="white">
                        <a:lumMod val="38000"/>
                        <a:lumOff val="62000"/>
                      </a:prstClr>
                    </a:gs>
                    <a:gs pos="100000">
                      <a:srgbClr val="4E3B30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685800"/>
              <a:t>‹#›</a:t>
            </a:fld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7258476"/>
      </p:ext>
    </p:extLst>
  </p:cSld>
  <p:clrMapOvr>
    <a:masterClrMapping/>
  </p:clrMapOvr>
  <p:hf sldNum="0"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1A7E4F1-4658-4781-B148-42F363162FC8}" type="datetime1">
              <a:rPr lang="uk-UA" smtClean="0">
                <a:gradFill flip="none" rotWithShape="1">
                  <a:gsLst>
                    <a:gs pos="28000">
                      <a:prstClr val="black">
                        <a:lumMod val="93000"/>
                      </a:prstClr>
                    </a:gs>
                    <a:gs pos="0">
                      <a:prstClr val="white">
                        <a:lumMod val="38000"/>
                        <a:lumOff val="62000"/>
                      </a:prstClr>
                    </a:gs>
                    <a:gs pos="100000">
                      <a:srgbClr val="4E3B30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685800"/>
              <a:t>14.07.2022</a:t>
            </a:fld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FF54DE5-C571-48E8-A5BC-B369434E2F44}" type="slidenum">
              <a:rPr lang="uk-UA" smtClean="0">
                <a:gradFill flip="none" rotWithShape="1">
                  <a:gsLst>
                    <a:gs pos="28000">
                      <a:prstClr val="black">
                        <a:lumMod val="93000"/>
                      </a:prstClr>
                    </a:gs>
                    <a:gs pos="0">
                      <a:prstClr val="white">
                        <a:lumMod val="38000"/>
                        <a:lumOff val="62000"/>
                      </a:prstClr>
                    </a:gs>
                    <a:gs pos="100000">
                      <a:srgbClr val="4E3B30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685800"/>
              <a:t>‹#›</a:t>
            </a:fld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552166201"/>
      </p:ext>
    </p:extLst>
  </p:cSld>
  <p:clrMapOvr>
    <a:masterClrMapping/>
  </p:clrMapOvr>
  <p:hf sldNum="0"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1A7E4F1-4658-4781-B148-42F363162FC8}" type="datetime1">
              <a:rPr lang="uk-UA" smtClean="0">
                <a:gradFill flip="none" rotWithShape="1">
                  <a:gsLst>
                    <a:gs pos="28000">
                      <a:prstClr val="black">
                        <a:lumMod val="93000"/>
                      </a:prstClr>
                    </a:gs>
                    <a:gs pos="0">
                      <a:prstClr val="white">
                        <a:lumMod val="38000"/>
                        <a:lumOff val="62000"/>
                      </a:prstClr>
                    </a:gs>
                    <a:gs pos="100000">
                      <a:srgbClr val="4E3B30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685800"/>
              <a:t>14.07.2022</a:t>
            </a:fld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FF54DE5-C571-48E8-A5BC-B369434E2F44}" type="slidenum">
              <a:rPr lang="uk-UA" smtClean="0">
                <a:gradFill flip="none" rotWithShape="1">
                  <a:gsLst>
                    <a:gs pos="28000">
                      <a:prstClr val="black">
                        <a:lumMod val="93000"/>
                      </a:prstClr>
                    </a:gs>
                    <a:gs pos="0">
                      <a:prstClr val="white">
                        <a:lumMod val="38000"/>
                        <a:lumOff val="62000"/>
                      </a:prstClr>
                    </a:gs>
                    <a:gs pos="100000">
                      <a:srgbClr val="4E3B30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685800"/>
              <a:t>‹#›</a:t>
            </a:fld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56979425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1A7E4F1-4658-4781-B148-42F363162FC8}" type="datetime1">
              <a:rPr lang="uk-UA" smtClean="0">
                <a:gradFill flip="none" rotWithShape="1">
                  <a:gsLst>
                    <a:gs pos="28000">
                      <a:prstClr val="black">
                        <a:lumMod val="93000"/>
                      </a:prstClr>
                    </a:gs>
                    <a:gs pos="0">
                      <a:prstClr val="white">
                        <a:lumMod val="38000"/>
                        <a:lumOff val="62000"/>
                      </a:prstClr>
                    </a:gs>
                    <a:gs pos="100000">
                      <a:srgbClr val="4E3B30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685800"/>
              <a:t>14.07.2022</a:t>
            </a:fld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FF54DE5-C571-48E8-A5BC-B369434E2F44}" type="slidenum">
              <a:rPr lang="uk-UA" smtClean="0">
                <a:gradFill flip="none" rotWithShape="1">
                  <a:gsLst>
                    <a:gs pos="28000">
                      <a:prstClr val="black">
                        <a:lumMod val="93000"/>
                      </a:prstClr>
                    </a:gs>
                    <a:gs pos="0">
                      <a:prstClr val="white">
                        <a:lumMod val="38000"/>
                        <a:lumOff val="62000"/>
                      </a:prstClr>
                    </a:gs>
                    <a:gs pos="100000">
                      <a:srgbClr val="4E3B30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685800"/>
              <a:t>‹#›</a:t>
            </a:fld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11268605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20CEACF-6FD8-40BE-A57C-A7A2030432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14.07.2022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A167B46-6099-45D9-BDD7-CB89E2E54C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866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20CEACF-6FD8-40BE-A57C-A7A2030432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14.07.2022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A167B46-6099-45D9-BDD7-CB89E2E54C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585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20CEACF-6FD8-40BE-A57C-A7A2030432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14.07.2022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A167B46-6099-45D9-BDD7-CB89E2E54C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229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C20CEACF-6FD8-40BE-A57C-A7A2030432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14.07.2022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A167B46-6099-45D9-BDD7-CB89E2E54C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747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  <p:sldLayoutId id="2147484104" r:id="rId2"/>
    <p:sldLayoutId id="2147484105" r:id="rId3"/>
    <p:sldLayoutId id="2147484106" r:id="rId4"/>
    <p:sldLayoutId id="2147484107" r:id="rId5"/>
    <p:sldLayoutId id="2147484108" r:id="rId6"/>
    <p:sldLayoutId id="2147484109" r:id="rId7"/>
    <p:sldLayoutId id="2147484110" r:id="rId8"/>
    <p:sldLayoutId id="2147484111" r:id="rId9"/>
    <p:sldLayoutId id="2147484112" r:id="rId10"/>
    <p:sldLayoutId id="214748411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840900-CBFC-4D46-B6FB-481D7F13A234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14.07.2022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3B0A69-639B-4D10-BD5E-F4E08B00B28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925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28" r:id="rId2"/>
    <p:sldLayoutId id="2147484129" r:id="rId3"/>
    <p:sldLayoutId id="2147484130" r:id="rId4"/>
    <p:sldLayoutId id="2147484131" r:id="rId5"/>
    <p:sldLayoutId id="2147484132" r:id="rId6"/>
    <p:sldLayoutId id="2147484133" r:id="rId7"/>
    <p:sldLayoutId id="2147484134" r:id="rId8"/>
    <p:sldLayoutId id="2147484135" r:id="rId9"/>
    <p:sldLayoutId id="2147484136" r:id="rId10"/>
    <p:sldLayoutId id="214748413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D07416-B659-440B-A55E-005ED47139B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14.07.2022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FAEB3B-9FD8-418B-A7E7-70ABE46E8A8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5442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9" r:id="rId1"/>
    <p:sldLayoutId id="2147484140" r:id="rId2"/>
    <p:sldLayoutId id="2147484141" r:id="rId3"/>
    <p:sldLayoutId id="2147484142" r:id="rId4"/>
    <p:sldLayoutId id="2147484143" r:id="rId5"/>
    <p:sldLayoutId id="2147484144" r:id="rId6"/>
    <p:sldLayoutId id="2147484145" r:id="rId7"/>
    <p:sldLayoutId id="2147484146" r:id="rId8"/>
    <p:sldLayoutId id="2147484147" r:id="rId9"/>
    <p:sldLayoutId id="2147484148" r:id="rId10"/>
    <p:sldLayoutId id="214748414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C1A7E4F1-4658-4781-B148-42F363162FC8}" type="datetime1">
              <a:rPr lang="uk-UA" smtClean="0">
                <a:gradFill flip="none" rotWithShape="1">
                  <a:gsLst>
                    <a:gs pos="28000">
                      <a:prstClr val="black">
                        <a:lumMod val="93000"/>
                      </a:prstClr>
                    </a:gs>
                    <a:gs pos="0">
                      <a:prstClr val="white">
                        <a:lumMod val="38000"/>
                        <a:lumOff val="62000"/>
                      </a:prstClr>
                    </a:gs>
                    <a:gs pos="100000">
                      <a:srgbClr val="4E3B30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685800"/>
              <a:t>14.07.2022</a:t>
            </a:fld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685800"/>
            <a:fld id="{0FF54DE5-C571-48E8-A5BC-B369434E2F44}" type="slidenum">
              <a:rPr lang="uk-UA" smtClean="0">
                <a:gradFill flip="none" rotWithShape="1">
                  <a:gsLst>
                    <a:gs pos="28000">
                      <a:prstClr val="black">
                        <a:lumMod val="93000"/>
                      </a:prstClr>
                    </a:gs>
                    <a:gs pos="0">
                      <a:prstClr val="white">
                        <a:lumMod val="38000"/>
                        <a:lumOff val="62000"/>
                      </a:prstClr>
                    </a:gs>
                    <a:gs pos="100000">
                      <a:srgbClr val="4E3B30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685800"/>
              <a:t>‹#›</a:t>
            </a:fld>
            <a:endParaRPr lang="uk-UA" dirty="0">
              <a:gradFill flip="none" rotWithShape="1">
                <a:gsLst>
                  <a:gs pos="28000">
                    <a:prstClr val="black">
                      <a:lumMod val="93000"/>
                    </a:prstClr>
                  </a:gs>
                  <a:gs pos="0">
                    <a:prstClr val="white">
                      <a:lumMod val="38000"/>
                      <a:lumOff val="62000"/>
                    </a:prstClr>
                  </a:gs>
                  <a:gs pos="100000">
                    <a:srgbClr val="4E3B30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69972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2" r:id="rId1"/>
    <p:sldLayoutId id="2147484153" r:id="rId2"/>
    <p:sldLayoutId id="2147484154" r:id="rId3"/>
    <p:sldLayoutId id="2147484155" r:id="rId4"/>
    <p:sldLayoutId id="2147484156" r:id="rId5"/>
    <p:sldLayoutId id="2147484157" r:id="rId6"/>
    <p:sldLayoutId id="2147484158" r:id="rId7"/>
    <p:sldLayoutId id="2147484159" r:id="rId8"/>
    <p:sldLayoutId id="2147484160" r:id="rId9"/>
    <p:sldLayoutId id="2147484161" r:id="rId10"/>
    <p:sldLayoutId id="2147484162" r:id="rId11"/>
    <p:sldLayoutId id="2147484163" r:id="rId12"/>
    <p:sldLayoutId id="2147484164" r:id="rId13"/>
    <p:sldLayoutId id="2147484165" r:id="rId14"/>
    <p:sldLayoutId id="2147484166" r:id="rId15"/>
    <p:sldLayoutId id="2147484167" r:id="rId16"/>
    <p:sldLayoutId id="2147484168" r:id="rId17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C20CEACF-6FD8-40BE-A57C-A7A2030432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14.07.2022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685800"/>
            <a:fld id="{2A167B46-6099-45D9-BDD7-CB89E2E54C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624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2" r:id="rId1"/>
    <p:sldLayoutId id="2147484183" r:id="rId2"/>
    <p:sldLayoutId id="2147484184" r:id="rId3"/>
    <p:sldLayoutId id="2147484185" r:id="rId4"/>
    <p:sldLayoutId id="2147484186" r:id="rId5"/>
    <p:sldLayoutId id="2147484187" r:id="rId6"/>
    <p:sldLayoutId id="2147484188" r:id="rId7"/>
    <p:sldLayoutId id="2147484189" r:id="rId8"/>
    <p:sldLayoutId id="2147484190" r:id="rId9"/>
    <p:sldLayoutId id="2147484191" r:id="rId10"/>
    <p:sldLayoutId id="2147484192" r:id="rId11"/>
    <p:sldLayoutId id="2147484193" r:id="rId12"/>
    <p:sldLayoutId id="2147484194" r:id="rId13"/>
    <p:sldLayoutId id="2147484195" r:id="rId14"/>
    <p:sldLayoutId id="2147484196" r:id="rId15"/>
    <p:sldLayoutId id="2147484197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dnz52.edu.vn.ua/images/osvitnya-programa-ditina-nmc.pdf" TargetMode="External"/><Relationship Id="rId1" Type="http://schemas.openxmlformats.org/officeDocument/2006/relationships/slideLayout" Target="../slideLayouts/slideLayout5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6.jpe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vndnz77.org.ua/faxrad/konsultatsiji-dlya-pedagogiv/36-konsultatsiji-dlya-pedagogiv/197-formuvannya-ekonomichnoji-dosvidchenosti-doshkilnikiv-zasobami-gri" TargetMode="Externa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853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441342" y="1624177"/>
            <a:ext cx="4426802" cy="3893055"/>
          </a:xfrm>
        </p:spPr>
        <p:txBody>
          <a:bodyPr rtlCol="0" anchor="ctr">
            <a:normAutofit/>
          </a:bodyPr>
          <a:lstStyle/>
          <a:p>
            <a:pPr algn="ctr"/>
            <a:r>
              <a:rPr lang="uk-UA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Звіт </a:t>
            </a:r>
            <a:br>
              <a:rPr lang="uk-UA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uk-UA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освітнього процесу </a:t>
            </a:r>
            <a:br>
              <a:rPr lang="uk-UA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uk-UA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за 2021-2022 навчальний рік</a:t>
            </a:r>
            <a:endParaRPr lang="uk-UA" b="1" cap="none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" name="Місце для зображення 3" descr="Відкрита книга на столі, розмиті книжкові полиці на задньому плані" title="Зразок зображення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08104" y="2695463"/>
            <a:ext cx="2870604" cy="3091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0355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886700" cy="1325563"/>
          </a:xfrm>
        </p:spPr>
        <p:txBody>
          <a:bodyPr>
            <a:normAutofit/>
          </a:bodyPr>
          <a:lstStyle/>
          <a:p>
            <a:pPr marL="342900" lvl="0" indent="-342900">
              <a:spcAft>
                <a:spcPts val="0"/>
              </a:spcAft>
            </a:pPr>
            <a:r>
              <a:rPr lang="uk-UA" sz="3200" b="1" u="sng" kern="100" dirty="0">
                <a:solidFill>
                  <a:srgbClr val="FF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</a:rPr>
              <a:t>Ділова гра :</a:t>
            </a:r>
            <a:r>
              <a:rPr lang="uk-UA" sz="32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</a:rPr>
              <a:t> «Пріоритет-</a:t>
            </a:r>
            <a:r>
              <a:rPr lang="uk-UA" sz="32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</a:rPr>
              <a:t>здоровя</a:t>
            </a:r>
            <a:r>
              <a:rPr lang="uk-UA" sz="32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</a:rPr>
              <a:t> дітей»</a:t>
            </a:r>
            <a:r>
              <a:rPr lang="ru-RU" sz="3200" kern="100" dirty="0">
                <a:solidFill>
                  <a:srgbClr val="FF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</a:rPr>
              <a:t/>
            </a:r>
            <a:br>
              <a:rPr lang="ru-RU" sz="3200" kern="100" dirty="0">
                <a:solidFill>
                  <a:srgbClr val="FF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883" y="1173406"/>
            <a:ext cx="3679027" cy="2759270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0732" y="1218163"/>
            <a:ext cx="3591851" cy="2696133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4910" y="4149080"/>
            <a:ext cx="3651758" cy="24366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076343"/>
            <a:ext cx="3811186" cy="252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94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962" y="245024"/>
            <a:ext cx="8090990" cy="879720"/>
          </a:xfrm>
        </p:spPr>
        <p:txBody>
          <a:bodyPr>
            <a:noAutofit/>
          </a:bodyPr>
          <a:lstStyle/>
          <a:p>
            <a:pPr marL="342900" lvl="0" indent="-342900" algn="ctr">
              <a:spcAft>
                <a:spcPts val="0"/>
              </a:spcAft>
            </a:pPr>
            <a:r>
              <a:rPr lang="uk-UA" sz="2000" b="1" u="sng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</a:rPr>
              <a:t>Ділова гра</a:t>
            </a:r>
            <a:r>
              <a:rPr lang="uk-UA" sz="20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</a:rPr>
              <a:t>:  «Спілкування та мовленнєвий розвиток-комунікативні здібності дітей дошкільного та молодшого шкільного віку.</a:t>
            </a:r>
            <a:r>
              <a:rPr lang="ru-RU" sz="2000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</a:rPr>
              <a:t/>
            </a:r>
            <a:br>
              <a:rPr lang="ru-RU" sz="2000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</a:rPr>
            </a:b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261873"/>
            <a:ext cx="3768725" cy="2826543"/>
          </a:xfrm>
        </p:spPr>
      </p:pic>
      <p:pic>
        <p:nvPicPr>
          <p:cNvPr id="14" name="Объект 13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1261873"/>
            <a:ext cx="3775075" cy="2831306"/>
          </a:xfr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4225545"/>
            <a:ext cx="3323555" cy="249266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6240" y="4341201"/>
            <a:ext cx="3985686" cy="226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4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404" y="332656"/>
            <a:ext cx="6347714" cy="798413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400" b="1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</a:rPr>
              <a:t>«Мовленнєві </a:t>
            </a:r>
            <a:r>
              <a:rPr lang="uk-UA" sz="4400" b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</a:rPr>
              <a:t>цікавинки</a:t>
            </a:r>
            <a:r>
              <a:rPr lang="uk-UA" sz="44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</a:rPr>
              <a:t>»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131069"/>
            <a:ext cx="3768725" cy="2826543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9129" y="1128688"/>
            <a:ext cx="3775075" cy="2831306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7746" y="4221088"/>
            <a:ext cx="3888432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8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47650"/>
          </a:xfrm>
        </p:spPr>
        <p:txBody>
          <a:bodyPr>
            <a:normAutofit fontScale="90000"/>
          </a:bodyPr>
          <a:lstStyle/>
          <a:p>
            <a:pPr marL="342900" lvl="0" indent="-342900" algn="ctr">
              <a:spcAft>
                <a:spcPts val="0"/>
              </a:spcAft>
            </a:pPr>
            <a:r>
              <a:rPr lang="uk-UA" sz="44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</a:rPr>
              <a:t>Майстер–клас  для  вихователів</a:t>
            </a:r>
            <a:r>
              <a:rPr lang="ru-RU" sz="4000" kern="100" dirty="0">
                <a:latin typeface="Times New Roman" panose="02020603050405020304" pitchFamily="18" charset="0"/>
                <a:ea typeface="Lucida Sans Unicode" panose="020B0602030504020204" pitchFamily="34" charset="0"/>
              </a:rPr>
              <a:t/>
            </a:r>
            <a:br>
              <a:rPr lang="ru-RU" sz="4000" kern="100" dirty="0">
                <a:latin typeface="Times New Roman" panose="02020603050405020304" pitchFamily="18" charset="0"/>
                <a:ea typeface="Lucida Sans Unicode" panose="020B0602030504020204" pitchFamily="34" charset="0"/>
              </a:rPr>
            </a:br>
            <a:r>
              <a:rPr lang="uk-UA" sz="4400" b="1" dirty="0">
                <a:solidFill>
                  <a:srgbClr val="C00000"/>
                </a:solidFill>
              </a:rPr>
              <a:t> 	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366" y="1168518"/>
            <a:ext cx="3473744" cy="278820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154394"/>
            <a:ext cx="3797617" cy="28482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613" y="4112100"/>
            <a:ext cx="3488349" cy="26162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4112099"/>
            <a:ext cx="3797617" cy="261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37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16" y="178335"/>
            <a:ext cx="8545425" cy="875184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uk-UA" sz="2800" b="1" u="sng" kern="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Семінари-практикуми для вихователів:</a:t>
            </a:r>
            <a:r>
              <a:rPr lang="ru-RU" sz="2800" kern="100" dirty="0">
                <a:solidFill>
                  <a:srgbClr val="FF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</a:rPr>
              <a:t/>
            </a:r>
            <a:br>
              <a:rPr lang="ru-RU" sz="2800" kern="100" dirty="0">
                <a:solidFill>
                  <a:srgbClr val="FF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821" y="944724"/>
            <a:ext cx="3639123" cy="295632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923846"/>
            <a:ext cx="3876802" cy="29076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3942077"/>
            <a:ext cx="3876802" cy="27247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359" y="3974566"/>
            <a:ext cx="3639617" cy="270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80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73543"/>
            <a:ext cx="8208912" cy="1320800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Підсумкові контрольні заняття на дошкільній групі «Сонечко»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268760"/>
            <a:ext cx="3768725" cy="2828899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1268760"/>
            <a:ext cx="3775075" cy="2833665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5935" y="4254004"/>
            <a:ext cx="3848113" cy="252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14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7" y="184685"/>
            <a:ext cx="8034451" cy="731168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Контрольні заняття з дошкільнятами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396" y="1021671"/>
            <a:ext cx="3624707" cy="2978019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4551" y="1056302"/>
            <a:ext cx="4049897" cy="3039953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2578" y="4271335"/>
            <a:ext cx="3971870" cy="242088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0" y="4199326"/>
            <a:ext cx="3768725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23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60648"/>
            <a:ext cx="7994848" cy="1080120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КОНТРОЛЬНІ ЗАНЯТТЯ З ДОШКІЛЬНЯТАМИ  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366394"/>
            <a:ext cx="3953261" cy="4078829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1916832"/>
            <a:ext cx="4248472" cy="445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05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260648"/>
            <a:ext cx="8167562" cy="936104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Контрольні заняття з дошкільнятами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340768"/>
            <a:ext cx="4158364" cy="3121372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2348879"/>
            <a:ext cx="4536504" cy="302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76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60648"/>
            <a:ext cx="7886700" cy="1564977"/>
          </a:xfrm>
        </p:spPr>
        <p:txBody>
          <a:bodyPr>
            <a:normAutofit fontScale="90000"/>
          </a:bodyPr>
          <a:lstStyle/>
          <a:p>
            <a:pPr algn="ctr">
              <a:spcAft>
                <a:spcPts val="0"/>
              </a:spcAft>
            </a:pPr>
            <a:r>
              <a:rPr lang="ru-RU" sz="4000" kern="100" dirty="0">
                <a:latin typeface="Times New Roman" panose="02020603050405020304" pitchFamily="18" charset="0"/>
                <a:ea typeface="Lucida Sans Unicode" panose="020B0602030504020204" pitchFamily="34" charset="0"/>
              </a:rPr>
              <a:t/>
            </a:r>
            <a:br>
              <a:rPr lang="ru-RU" sz="4000" kern="100" dirty="0">
                <a:latin typeface="Times New Roman" panose="02020603050405020304" pitchFamily="18" charset="0"/>
                <a:ea typeface="Lucida Sans Unicode" panose="020B0602030504020204" pitchFamily="34" charset="0"/>
              </a:rPr>
            </a:br>
            <a:r>
              <a:rPr lang="uk-UA" sz="4400" b="1" i="1" kern="100" dirty="0">
                <a:latin typeface="Times New Roman" panose="02020603050405020304" pitchFamily="18" charset="0"/>
                <a:ea typeface="Lucida Sans Unicode" panose="020B0602030504020204" pitchFamily="34" charset="0"/>
              </a:rPr>
              <a:t> </a:t>
            </a:r>
            <a:r>
              <a:rPr lang="uk-UA" sz="4900" b="1" u="sng" kern="100" dirty="0">
                <a:solidFill>
                  <a:srgbClr val="FF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</a:rPr>
              <a:t> Конференція:</a:t>
            </a:r>
            <a:r>
              <a:rPr lang="uk-UA" sz="49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</a:rPr>
              <a:t> </a:t>
            </a:r>
            <a:r>
              <a:rPr lang="uk-UA" sz="49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</a:rPr>
              <a:t/>
            </a:r>
            <a:br>
              <a:rPr lang="uk-UA" sz="49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</a:rPr>
            </a:br>
            <a:r>
              <a:rPr lang="uk-UA" sz="49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</a:rPr>
              <a:t/>
            </a:r>
            <a:br>
              <a:rPr lang="uk-UA" sz="49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</a:rPr>
            </a:br>
            <a:r>
              <a:rPr lang="uk-UA" sz="49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</a:rPr>
              <a:t> </a:t>
            </a:r>
            <a:r>
              <a:rPr lang="uk-UA" sz="49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</a:rPr>
              <a:t>«Самоаналіз власної діяльності та самоосвіта – реальні шляхи підвищення професійної майстерності педагога</a:t>
            </a:r>
            <a:r>
              <a:rPr lang="uk-UA" sz="4900" b="1" i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</a:rPr>
              <a:t>»</a:t>
            </a:r>
            <a:r>
              <a:rPr lang="ru-RU" sz="4900" kern="100" dirty="0">
                <a:solidFill>
                  <a:srgbClr val="FF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</a:rPr>
              <a:t/>
            </a:r>
            <a:br>
              <a:rPr lang="ru-RU" sz="4900" kern="100" dirty="0">
                <a:solidFill>
                  <a:srgbClr val="FF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</a:rPr>
            </a:br>
            <a:endParaRPr lang="ru-RU" sz="4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93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41306" y="0"/>
            <a:ext cx="91853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441342" y="1412776"/>
            <a:ext cx="6587042" cy="4464496"/>
          </a:xfrm>
        </p:spPr>
        <p:txBody>
          <a:bodyPr rtlCol="0" anchor="ctr">
            <a:normAutofit/>
          </a:bodyPr>
          <a:lstStyle/>
          <a:p>
            <a:pPr indent="450215" algn="ctr">
              <a:spcAft>
                <a:spcPts val="0"/>
              </a:spcAft>
            </a:pPr>
            <a:r>
              <a:rPr lang="uk-UA" sz="2800" b="1" kern="100" cap="none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Методична проблема:</a:t>
            </a:r>
            <a:r>
              <a:rPr lang="uk-UA" sz="2800" b="1" kern="100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/>
            </a:r>
            <a:br>
              <a:rPr lang="uk-UA" sz="2800" b="1" kern="100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</a:br>
            <a:r>
              <a:rPr lang="uk-UA" sz="2800" b="1" kern="100" cap="none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«Створення оптимальних психолого-</a:t>
            </a:r>
            <a:r>
              <a:rPr lang="uk-UA" sz="2800" b="1" kern="100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педагогічих</a:t>
            </a:r>
            <a:r>
              <a:rPr lang="uk-UA" sz="2800" b="1" kern="100" cap="none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умов для розвитку соціальної зрілості, самореалізації  компетентної, освіченої, духовно багатої особистості, здатної вибудовувати доброзичливі й толерантні стосунки в майбутньому»</a:t>
            </a:r>
            <a:endParaRPr lang="uk-UA" sz="1800" b="1" cap="none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693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4109" y="260648"/>
            <a:ext cx="7706817" cy="1320800"/>
          </a:xfrm>
        </p:spPr>
        <p:txBody>
          <a:bodyPr/>
          <a:lstStyle/>
          <a:p>
            <a:pPr algn="ctr"/>
            <a:r>
              <a:rPr lang="uk-UA" sz="3600" b="1" spc="50" dirty="0">
                <a:ln w="9525" cmpd="sng">
                  <a:solidFill>
                    <a:srgbClr val="052F6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052F61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Атестація </a:t>
            </a:r>
            <a:r>
              <a:rPr lang="uk-UA" sz="3600" b="1" spc="50" dirty="0" smtClean="0">
                <a:ln w="9525" cmpd="sng">
                  <a:solidFill>
                    <a:srgbClr val="052F6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052F61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2021-2022 навчального </a:t>
            </a:r>
            <a:r>
              <a:rPr lang="uk-UA" sz="3600" b="1" spc="50" dirty="0">
                <a:ln w="9525" cmpd="sng">
                  <a:solidFill>
                    <a:srgbClr val="052F6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052F61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року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467544" y="1581448"/>
            <a:ext cx="8208912" cy="4968552"/>
          </a:xfrm>
        </p:spPr>
        <p:txBody>
          <a:bodyPr>
            <a:normAutofit fontScale="85000" lnSpcReduction="10000"/>
          </a:bodyPr>
          <a:lstStyle/>
          <a:p>
            <a:pPr marL="342900" lvl="0" indent="-342900" algn="just">
              <a:lnSpc>
                <a:spcPts val="1560"/>
              </a:lnSpc>
              <a:spcAft>
                <a:spcPts val="375"/>
              </a:spcAft>
              <a:buFont typeface="Times New Roman" panose="02020603050405020304" pitchFamily="18" charset="0"/>
              <a:buChar char="-"/>
            </a:pPr>
            <a:endParaRPr lang="uk-UA" sz="1800" b="1" kern="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ts val="1560"/>
              </a:lnSpc>
              <a:spcAft>
                <a:spcPts val="375"/>
              </a:spcAft>
              <a:buFont typeface="Times New Roman" panose="02020603050405020304" pitchFamily="18" charset="0"/>
              <a:buChar char="-"/>
            </a:pPr>
            <a:r>
              <a:rPr lang="uk-UA" sz="2100" b="1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Магада Л.В.</a:t>
            </a:r>
            <a:r>
              <a:rPr lang="uk-UA" sz="2100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100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uk-UA" sz="2100" kern="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присвоєно кваліфікаційну категорію </a:t>
            </a:r>
            <a:r>
              <a:rPr lang="uk-UA" sz="2100" b="1" i="1" kern="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«спеціаліст другої категорії</a:t>
            </a:r>
            <a:r>
              <a:rPr lang="uk-UA" sz="2100" b="1" i="1" kern="1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».</a:t>
            </a:r>
          </a:p>
          <a:p>
            <a:pPr marL="342900" lvl="0" indent="-342900" algn="just">
              <a:lnSpc>
                <a:spcPts val="1560"/>
              </a:lnSpc>
              <a:spcAft>
                <a:spcPts val="375"/>
              </a:spcAft>
              <a:buFont typeface="Times New Roman" panose="02020603050405020304" pitchFamily="18" charset="0"/>
              <a:buChar char="-"/>
            </a:pPr>
            <a:r>
              <a:rPr lang="uk-UA" sz="2100" b="1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Ропас Ю.Д.</a:t>
            </a:r>
            <a:r>
              <a:rPr lang="uk-UA" sz="21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1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uk-UA" sz="2100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присвоєно кваліфікаційну категорію </a:t>
            </a:r>
            <a:r>
              <a:rPr lang="uk-UA" sz="2100" b="1" i="1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«спеціаліст другої категорії</a:t>
            </a:r>
            <a:r>
              <a:rPr lang="uk-UA" sz="2100" b="1" i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».</a:t>
            </a:r>
            <a:endParaRPr lang="ru-RU" sz="2100" kern="1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ts val="1560"/>
              </a:lnSpc>
              <a:spcAft>
                <a:spcPts val="375"/>
              </a:spcAft>
              <a:buFont typeface="Times New Roman" panose="02020603050405020304" pitchFamily="18" charset="0"/>
              <a:buChar char="-"/>
            </a:pPr>
            <a:r>
              <a:rPr lang="uk-UA" sz="2100" b="1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Волонтир А.І. </a:t>
            </a:r>
            <a:r>
              <a:rPr lang="uk-UA" sz="2100" b="1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uk-UA" sz="2100" b="1" i="1" kern="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підтверджено 11 тарифний розряд</a:t>
            </a:r>
            <a:r>
              <a:rPr lang="uk-UA" sz="2100" kern="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(Постанова КМУ від 14.12.2016 №974)</a:t>
            </a:r>
            <a:endParaRPr lang="ru-RU" sz="2100" kern="1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ts val="1560"/>
              </a:lnSpc>
              <a:spcAft>
                <a:spcPts val="375"/>
              </a:spcAft>
              <a:buFont typeface="Times New Roman" panose="02020603050405020304" pitchFamily="18" charset="0"/>
              <a:buChar char="-"/>
            </a:pPr>
            <a:r>
              <a:rPr lang="uk-UA" sz="2100" b="1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Сідор А.Г- </a:t>
            </a:r>
            <a:r>
              <a:rPr lang="uk-UA" sz="2100" b="1" i="1" kern="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підтверджено </a:t>
            </a:r>
            <a:r>
              <a:rPr lang="uk-UA" sz="2100" b="1" i="1" kern="1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раніше присвоєну кваліфікаційну категорію «спеціаліст першої категорії»</a:t>
            </a:r>
            <a:endParaRPr lang="ru-RU" sz="2100" kern="1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ts val="1560"/>
              </a:lnSpc>
              <a:spcAft>
                <a:spcPts val="375"/>
              </a:spcAft>
              <a:buFont typeface="Times New Roman" panose="02020603050405020304" pitchFamily="18" charset="0"/>
              <a:buChar char="-"/>
            </a:pPr>
            <a:r>
              <a:rPr lang="uk-UA" sz="2100" b="1" kern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Канцур</a:t>
            </a:r>
            <a:r>
              <a:rPr lang="uk-UA" sz="2100" b="1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М.М– </a:t>
            </a:r>
            <a:r>
              <a:rPr lang="uk-UA" sz="2100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педагог-організатор ДНЗ Чинадіївського дитячого </a:t>
            </a:r>
            <a:r>
              <a:rPr lang="uk-UA" sz="2100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будинку,</a:t>
            </a:r>
            <a:r>
              <a:rPr lang="uk-UA" sz="2100" b="1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100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відповідно до наказу департаменту освіти і науки, молоді та спорту облдержадміністрації  «Про результати атестації педагогічних працівників у </a:t>
            </a:r>
            <a:r>
              <a:rPr lang="uk-UA" sz="2100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2022 </a:t>
            </a:r>
            <a:r>
              <a:rPr lang="uk-UA" sz="2100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році»  </a:t>
            </a:r>
            <a:r>
              <a:rPr lang="uk-UA" sz="2100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№ 5-к від 22.04.2022 </a:t>
            </a:r>
            <a:r>
              <a:rPr lang="uk-UA" sz="2100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року</a:t>
            </a:r>
            <a:r>
              <a:rPr lang="uk-UA" sz="2100" b="1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uk-UA" sz="2100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присвоєно кваліфікаційну категорію </a:t>
            </a:r>
            <a:r>
              <a:rPr lang="uk-UA" sz="21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«спеціаліст вищої категорії</a:t>
            </a:r>
            <a:r>
              <a:rPr lang="uk-UA" sz="2100" b="1" i="1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».</a:t>
            </a:r>
          </a:p>
          <a:p>
            <a:pPr marL="342900" lvl="0" indent="-342900" algn="just">
              <a:lnSpc>
                <a:spcPts val="1560"/>
              </a:lnSpc>
              <a:spcAft>
                <a:spcPts val="375"/>
              </a:spcAft>
              <a:buFont typeface="Times New Roman" panose="02020603050405020304" pitchFamily="18" charset="0"/>
              <a:buChar char="-"/>
            </a:pPr>
            <a:r>
              <a:rPr lang="uk-UA" sz="2100" b="1" i="1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Перевузник А.В –заступник директора з НВР </a:t>
            </a:r>
            <a:r>
              <a:rPr lang="uk-UA" sz="21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ДНЗ Чинадіївського дитячого будинку,</a:t>
            </a:r>
            <a:r>
              <a:rPr lang="uk-UA" sz="2100" b="1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1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відповідно до наказу департаменту освіти і науки, молоді та спорту облдержадміністрації  «Про результати атестації педагогічних працівників у 2022 році»  № 5-к від 22.04.2022 року</a:t>
            </a:r>
            <a:r>
              <a:rPr lang="uk-UA" sz="2100" b="1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uk-UA" sz="21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відповідає займаній посаді.</a:t>
            </a:r>
            <a:endParaRPr lang="uk-UA" sz="2100" b="1" i="1" kern="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ts val="1560"/>
              </a:lnSpc>
              <a:spcAft>
                <a:spcPts val="375"/>
              </a:spcAft>
              <a:buFont typeface="Times New Roman" panose="02020603050405020304" pitchFamily="18" charset="0"/>
              <a:buChar char="-"/>
            </a:pPr>
            <a:endParaRPr lang="uk-UA" sz="1800" b="1" i="1" kern="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ts val="1560"/>
              </a:lnSpc>
              <a:spcAft>
                <a:spcPts val="375"/>
              </a:spcAft>
              <a:buFont typeface="Times New Roman" panose="02020603050405020304" pitchFamily="18" charset="0"/>
              <a:buChar char="-"/>
            </a:pPr>
            <a:endParaRPr lang="ru-RU" sz="1800" kern="1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317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6347713" cy="1320800"/>
          </a:xfrm>
        </p:spPr>
        <p:txBody>
          <a:bodyPr>
            <a:normAutofit/>
          </a:bodyPr>
          <a:lstStyle/>
          <a:p>
            <a:pPr marL="171450" lvl="0" indent="228600" algn="ctr">
              <a:lnSpc>
                <a:spcPts val="1560"/>
              </a:lnSpc>
              <a:spcBef>
                <a:spcPts val="750"/>
              </a:spcBef>
              <a:spcAft>
                <a:spcPts val="375"/>
              </a:spcAft>
            </a:pPr>
            <a:r>
              <a:rPr lang="uk-UA" sz="5400" b="1" u="sng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Освітні </a:t>
            </a:r>
            <a:r>
              <a:rPr lang="uk-UA" sz="5400" b="1" u="sng" kern="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програми:</a:t>
            </a:r>
            <a:r>
              <a:rPr lang="ru-RU" sz="5400" kern="100" dirty="0">
                <a:solidFill>
                  <a:srgbClr val="FF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+mn-cs"/>
              </a:rPr>
              <a:t/>
            </a:r>
            <a:br>
              <a:rPr lang="ru-RU" sz="5400" kern="100" dirty="0">
                <a:solidFill>
                  <a:srgbClr val="FF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+mn-cs"/>
              </a:rPr>
            </a:b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353096"/>
            <a:ext cx="7920880" cy="4812208"/>
          </a:xfrm>
        </p:spPr>
        <p:txBody>
          <a:bodyPr>
            <a:normAutofit fontScale="92500"/>
          </a:bodyPr>
          <a:lstStyle/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uk-UA" sz="2400" b="1" u="sng" kern="1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Lucida Sans Unicode" panose="020B0602030504020204" pitchFamily="34" charset="0"/>
              </a:rPr>
              <a:t>Комплексна</a:t>
            </a:r>
            <a:r>
              <a:rPr lang="uk-UA" sz="2400" b="1" u="sng" kern="1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освітня</a:t>
            </a:r>
            <a:r>
              <a:rPr lang="uk-UA" sz="2400" b="1" u="sng" kern="1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 </a:t>
            </a:r>
            <a:r>
              <a:rPr lang="uk-UA" sz="2400" b="1" u="sng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програма для дітей від 3 до 6 років «Дитина в дошкільні роки»</a:t>
            </a:r>
            <a:r>
              <a:rPr lang="uk-UA" sz="24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(наук. кер. проекту – професор Крутій К.Л. Лист МОН про надання </a:t>
            </a:r>
            <a:r>
              <a:rPr lang="uk-UA" sz="24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грифа</a:t>
            </a:r>
            <a:r>
              <a:rPr lang="uk-UA" sz="24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«</a:t>
            </a:r>
            <a:r>
              <a:rPr lang="uk-UA" sz="2400" i="1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Рекомендовано</a:t>
            </a:r>
            <a:r>
              <a:rPr lang="uk-UA" sz="24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Міністерством освіти і науки України як комплексна освітня програма (лист №1/11-16160 від 06  листопада 2015 року)</a:t>
            </a:r>
            <a:endParaRPr lang="ru-RU" sz="2000" kern="100" dirty="0">
              <a:solidFill>
                <a:schemeClr val="tx1"/>
              </a:solidFill>
              <a:latin typeface="Times New Roman" panose="02020603050405020304" pitchFamily="18" charset="0"/>
              <a:ea typeface="Lucida Sans Unicode" panose="020B0602030504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uk-UA" sz="2400" b="1" u="sng" kern="100" dirty="0">
                <a:solidFill>
                  <a:schemeClr val="tx1"/>
                </a:solidFill>
                <a:latin typeface="Times New Roman" panose="02020603050405020304" pitchFamily="18" charset="0"/>
                <a:ea typeface="Lucida Sans Unicode" panose="020B0602030504020204" pitchFamily="34" charset="0"/>
              </a:rPr>
              <a:t>Програма розвитку дітей дошкільного віку з розумовою відсталістю.</a:t>
            </a:r>
            <a:endParaRPr lang="ru-RU" sz="2000" kern="100" dirty="0">
              <a:solidFill>
                <a:schemeClr val="tx1"/>
              </a:solidFill>
              <a:latin typeface="Times New Roman" panose="02020603050405020304" pitchFamily="18" charset="0"/>
              <a:ea typeface="Lucida Sans Unicode" panose="020B0602030504020204" pitchFamily="34" charset="0"/>
            </a:endParaRPr>
          </a:p>
          <a:p>
            <a:pPr marL="228600" algn="just">
              <a:spcAft>
                <a:spcPts val="0"/>
              </a:spcAft>
            </a:pPr>
            <a:r>
              <a:rPr lang="uk-UA" sz="2400" kern="100" dirty="0">
                <a:solidFill>
                  <a:schemeClr val="tx1"/>
                </a:solidFill>
                <a:latin typeface="Times New Roman" panose="02020603050405020304" pitchFamily="18" charset="0"/>
                <a:ea typeface="Lucida Sans Unicode" panose="020B0602030504020204" pitchFamily="34" charset="0"/>
              </a:rPr>
              <a:t>( Гриф Міністерства освіти  і науки України від 12.04.2013  № 1/11-6940)</a:t>
            </a:r>
            <a:endParaRPr lang="ru-RU" sz="2000" kern="100" dirty="0">
              <a:solidFill>
                <a:schemeClr val="tx1"/>
              </a:solidFill>
              <a:latin typeface="Times New Roman" panose="02020603050405020304" pitchFamily="18" charset="0"/>
              <a:ea typeface="Lucida Sans Unicode" panose="020B0602030504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uk-UA" sz="24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Парціальна програмою</a:t>
            </a:r>
            <a:r>
              <a:rPr lang="uk-UA" sz="24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 основ здоров’я та безпеки життєдіяльності дітей дошкільного віку </a:t>
            </a:r>
            <a:r>
              <a:rPr lang="uk-UA" sz="24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«Про себе треба знати, про себе треба дбати» </a:t>
            </a:r>
            <a:r>
              <a:rPr lang="uk-UA" sz="24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(автор Лохвицька Л.В.)</a:t>
            </a:r>
            <a:endParaRPr lang="ru-RU" sz="2000" kern="100" dirty="0">
              <a:solidFill>
                <a:schemeClr val="tx1"/>
              </a:solidFill>
              <a:latin typeface="Times New Roman" panose="02020603050405020304" pitchFamily="18" charset="0"/>
              <a:ea typeface="Lucida Sans Unicode" panose="020B0602030504020204" pitchFamily="34" charset="0"/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9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82881" cy="1320800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uk-UA" sz="3200" b="1" i="1" u="sng" kern="100" dirty="0">
                <a:solidFill>
                  <a:srgbClr val="FF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</a:rPr>
              <a:t>У дошкільних групах дитячого будинку  впродовж  </a:t>
            </a:r>
            <a:r>
              <a:rPr lang="uk-UA" sz="3200" b="1" i="1" u="sng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</a:rPr>
              <a:t>2021/2022 </a:t>
            </a:r>
            <a:r>
              <a:rPr lang="uk-UA" sz="3200" b="1" i="1" u="sng" kern="100" dirty="0">
                <a:solidFill>
                  <a:srgbClr val="FF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</a:rPr>
              <a:t>навчального року було здійснено:</a:t>
            </a:r>
            <a:r>
              <a:rPr lang="ru-RU" sz="3200" kern="100" dirty="0">
                <a:solidFill>
                  <a:srgbClr val="FF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</a:rPr>
              <a:t/>
            </a:r>
            <a:br>
              <a:rPr lang="ru-RU" sz="3200" kern="100" dirty="0">
                <a:solidFill>
                  <a:srgbClr val="FF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2160590"/>
            <a:ext cx="8354890" cy="4436762"/>
          </a:xfrm>
        </p:spPr>
        <p:txBody>
          <a:bodyPr>
            <a:normAutofit fontScale="70000" lnSpcReduction="20000"/>
          </a:bodyPr>
          <a:lstStyle/>
          <a:p>
            <a:pPr algn="just">
              <a:spcAft>
                <a:spcPts val="0"/>
              </a:spcAft>
            </a:pPr>
            <a:r>
              <a:rPr lang="uk-UA" sz="2400" kern="100" dirty="0">
                <a:solidFill>
                  <a:schemeClr val="tx1"/>
                </a:solidFill>
                <a:latin typeface="Times New Roman" panose="02020603050405020304" pitchFamily="18" charset="0"/>
                <a:ea typeface="Lucida Sans Unicode" panose="020B0602030504020204" pitchFamily="34" charset="0"/>
              </a:rPr>
              <a:t>-  навчально-методичне консультування учасників освітнього процесу;</a:t>
            </a:r>
            <a:endParaRPr lang="ru-RU" sz="2000" kern="100" dirty="0">
              <a:solidFill>
                <a:schemeClr val="tx1"/>
              </a:solidFill>
              <a:latin typeface="Times New Roman" panose="02020603050405020304" pitchFamily="18" charset="0"/>
              <a:ea typeface="Lucida Sans Unicode" panose="020B0602030504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uk-UA" sz="2400" kern="100" dirty="0">
                <a:solidFill>
                  <a:schemeClr val="tx1"/>
                </a:solidFill>
                <a:latin typeface="Times New Roman" panose="02020603050405020304" pitchFamily="18" charset="0"/>
                <a:ea typeface="Lucida Sans Unicode" panose="020B0602030504020204" pitchFamily="34" charset="0"/>
              </a:rPr>
              <a:t>- удосконалювалися форми і методи роботи з педагогічними кадрами;</a:t>
            </a:r>
            <a:endParaRPr lang="ru-RU" sz="2000" kern="100" dirty="0">
              <a:solidFill>
                <a:schemeClr val="tx1"/>
              </a:solidFill>
              <a:latin typeface="Times New Roman" panose="02020603050405020304" pitchFamily="18" charset="0"/>
              <a:ea typeface="Lucida Sans Unicode" panose="020B0602030504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uk-UA" sz="2400" kern="100" dirty="0">
                <a:solidFill>
                  <a:schemeClr val="tx1"/>
                </a:solidFill>
                <a:latin typeface="Times New Roman" panose="02020603050405020304" pitchFamily="18" charset="0"/>
                <a:ea typeface="Lucida Sans Unicode" panose="020B0602030504020204" pitchFamily="34" charset="0"/>
              </a:rPr>
              <a:t>- було ознайомлено з новинками навчально-методичної літератури, з освітніми технологіями , організовано розробки;</a:t>
            </a:r>
            <a:endParaRPr lang="ru-RU" sz="2000" kern="100" dirty="0">
              <a:solidFill>
                <a:schemeClr val="tx1"/>
              </a:solidFill>
              <a:latin typeface="Times New Roman" panose="02020603050405020304" pitchFamily="18" charset="0"/>
              <a:ea typeface="Lucida Sans Unicode" panose="020B0602030504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uk-UA" sz="2400" kern="100" dirty="0">
                <a:solidFill>
                  <a:schemeClr val="tx1"/>
                </a:solidFill>
                <a:latin typeface="Times New Roman" panose="02020603050405020304" pitchFamily="18" charset="0"/>
                <a:ea typeface="Lucida Sans Unicode" panose="020B0602030504020204" pitchFamily="34" charset="0"/>
              </a:rPr>
              <a:t>- було організовано і проведено  виставки методичних та періодичних видань до педрад, семінарів, творчих звітів, тощо;</a:t>
            </a:r>
            <a:endParaRPr lang="ru-RU" sz="2000" kern="100" dirty="0">
              <a:solidFill>
                <a:schemeClr val="tx1"/>
              </a:solidFill>
              <a:latin typeface="Times New Roman" panose="02020603050405020304" pitchFamily="18" charset="0"/>
              <a:ea typeface="Lucida Sans Unicode" panose="020B0602030504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uk-UA" sz="2000" kern="100" dirty="0">
                <a:solidFill>
                  <a:schemeClr val="tx1"/>
                </a:solidFill>
                <a:latin typeface="Times New Roman" panose="02020603050405020304" pitchFamily="18" charset="0"/>
                <a:ea typeface="Lucida Sans Unicode" panose="020B0602030504020204" pitchFamily="34" charset="0"/>
              </a:rPr>
              <a:t>- </a:t>
            </a:r>
            <a:r>
              <a:rPr lang="uk-UA" sz="2400" kern="100" dirty="0">
                <a:solidFill>
                  <a:schemeClr val="tx1"/>
                </a:solidFill>
                <a:latin typeface="Times New Roman" panose="02020603050405020304" pitchFamily="18" charset="0"/>
                <a:ea typeface="Lucida Sans Unicode" panose="020B0602030504020204" pitchFamily="34" charset="0"/>
              </a:rPr>
              <a:t>було організовано безперервне вдосконалення фахової освіти та кваліфікації педагогічних</a:t>
            </a:r>
            <a:r>
              <a:rPr lang="uk-UA" sz="2000" kern="100" dirty="0">
                <a:solidFill>
                  <a:schemeClr val="tx1"/>
                </a:solidFill>
                <a:latin typeface="Times New Roman" panose="02020603050405020304" pitchFamily="18" charset="0"/>
                <a:ea typeface="Lucida Sans Unicode" panose="020B0602030504020204" pitchFamily="34" charset="0"/>
              </a:rPr>
              <a:t>  </a:t>
            </a:r>
            <a:r>
              <a:rPr lang="uk-UA" sz="2400" kern="100" dirty="0">
                <a:solidFill>
                  <a:schemeClr val="tx1"/>
                </a:solidFill>
                <a:latin typeface="Times New Roman" panose="02020603050405020304" pitchFamily="18" charset="0"/>
                <a:ea typeface="Lucida Sans Unicode" panose="020B0602030504020204" pitchFamily="34" charset="0"/>
              </a:rPr>
              <a:t>працівників шляхом відвідування методичних заходів закладу, курсів підвищення кваліфікації, тощо;</a:t>
            </a:r>
            <a:endParaRPr lang="ru-RU" sz="2000" kern="100" dirty="0">
              <a:solidFill>
                <a:schemeClr val="tx1"/>
              </a:solidFill>
              <a:latin typeface="Times New Roman" panose="02020603050405020304" pitchFamily="18" charset="0"/>
              <a:ea typeface="Lucida Sans Unicode" panose="020B0602030504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uk-UA" sz="2400" kern="100" dirty="0">
                <a:solidFill>
                  <a:schemeClr val="tx1"/>
                </a:solidFill>
                <a:latin typeface="Times New Roman" panose="02020603050405020304" pitchFamily="18" charset="0"/>
                <a:ea typeface="Lucida Sans Unicode" panose="020B0602030504020204" pitchFamily="34" charset="0"/>
              </a:rPr>
              <a:t>- систематично вивчалися умови забезпечення психофізичного здоров’я та рівня розвитку вихованців дошкільних груп  відповідно до Базового компонента дошкільної освіти шляхом тематичного та комплексного вивчення, контролю адміністрації;</a:t>
            </a:r>
            <a:endParaRPr lang="ru-RU" sz="2000" kern="100" dirty="0">
              <a:solidFill>
                <a:schemeClr val="tx1"/>
              </a:solidFill>
              <a:latin typeface="Times New Roman" panose="02020603050405020304" pitchFamily="18" charset="0"/>
              <a:ea typeface="Lucida Sans Unicode" panose="020B0602030504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uk-UA" sz="2400" kern="100" dirty="0">
                <a:solidFill>
                  <a:schemeClr val="tx1"/>
                </a:solidFill>
                <a:latin typeface="Times New Roman" panose="02020603050405020304" pitchFamily="18" charset="0"/>
                <a:ea typeface="Lucida Sans Unicode" panose="020B0602030504020204" pitchFamily="34" charset="0"/>
              </a:rPr>
              <a:t>- належно організовано процес самоосвіти педагогів закладу дошкільної освіти шляхом рекомендацій методичної літератури для вивчення і опрацювання та звітування про  результати самоосвіти.</a:t>
            </a:r>
            <a:endParaRPr lang="ru-RU" sz="2000" kern="100" dirty="0">
              <a:solidFill>
                <a:schemeClr val="tx1"/>
              </a:solidFill>
              <a:latin typeface="Times New Roman" panose="02020603050405020304" pitchFamily="18" charset="0"/>
              <a:ea typeface="Lucida Sans Unicode" panose="020B0602030504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538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04825"/>
            <a:ext cx="8138865" cy="1320800"/>
          </a:xfrm>
        </p:spPr>
        <p:txBody>
          <a:bodyPr>
            <a:noAutofit/>
          </a:bodyPr>
          <a:lstStyle/>
          <a:p>
            <a:pPr marL="171450" lvl="0" indent="-171450" algn="ctr">
              <a:spcBef>
                <a:spcPts val="750"/>
              </a:spcBef>
            </a:pPr>
            <a:r>
              <a:rPr lang="uk-UA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Освітній  процес в родинних групах організовувався через:</a:t>
            </a:r>
            <a:r>
              <a:rPr lang="ru-RU" kern="100" dirty="0">
                <a:solidFill>
                  <a:srgbClr val="FF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+mn-cs"/>
              </a:rPr>
              <a:t/>
            </a:r>
            <a:br>
              <a:rPr lang="ru-RU" kern="100" dirty="0">
                <a:solidFill>
                  <a:srgbClr val="FF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+mn-cs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4953" y="2060848"/>
            <a:ext cx="8196496" cy="4483695"/>
          </a:xfrm>
        </p:spPr>
        <p:txBody>
          <a:bodyPr/>
          <a:lstStyle/>
          <a:p>
            <a:pPr marL="342900" lvl="0" indent="-342900" algn="just">
              <a:buFont typeface="Wingdings" panose="05000000000000000000" pitchFamily="2" charset="2"/>
              <a:buChar char=""/>
            </a:pPr>
            <a:r>
              <a:rPr lang="uk-UA" sz="2800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Організацію </a:t>
            </a:r>
            <a:r>
              <a:rPr lang="uk-UA" sz="2800" dirty="0">
                <a:solidFill>
                  <a:schemeClr val="tx1"/>
                </a:solidFill>
                <a:ea typeface="Times New Roman" panose="02020603050405020304" pitchFamily="18" charset="0"/>
              </a:rPr>
              <a:t>методичних заходів педагогів;</a:t>
            </a:r>
            <a:endParaRPr lang="ru-RU" sz="2800" dirty="0">
              <a:solidFill>
                <a:schemeClr val="tx1"/>
              </a:solidFill>
            </a:endParaRPr>
          </a:p>
          <a:p>
            <a:pPr marL="342900" lvl="0" indent="-342900" algn="just">
              <a:buFont typeface="Wingdings" panose="05000000000000000000" pitchFamily="2" charset="2"/>
              <a:buChar char=""/>
            </a:pPr>
            <a:r>
              <a:rPr lang="uk-UA" sz="2800" dirty="0">
                <a:solidFill>
                  <a:schemeClr val="tx1"/>
                </a:solidFill>
                <a:ea typeface="Times New Roman" panose="02020603050405020304" pitchFamily="18" charset="0"/>
              </a:rPr>
              <a:t>Співпрацю з школою та волонтерами БФ «Обітниця», «Дорога життя»;</a:t>
            </a:r>
            <a:endParaRPr lang="ru-RU" sz="2800" dirty="0">
              <a:solidFill>
                <a:schemeClr val="tx1"/>
              </a:solidFill>
            </a:endParaRPr>
          </a:p>
          <a:p>
            <a:pPr marL="342900" lvl="0" indent="-342900" algn="just">
              <a:buFont typeface="Wingdings" panose="05000000000000000000" pitchFamily="2" charset="2"/>
              <a:buChar char=""/>
            </a:pPr>
            <a:r>
              <a:rPr lang="uk-UA" sz="2800" dirty="0">
                <a:solidFill>
                  <a:schemeClr val="tx1"/>
                </a:solidFill>
                <a:ea typeface="Times New Roman" panose="02020603050405020304" pitchFamily="18" charset="0"/>
              </a:rPr>
              <a:t>Соціалізацію вихованців дитячого будинку;</a:t>
            </a:r>
            <a:endParaRPr lang="ru-RU" sz="2800" dirty="0">
              <a:solidFill>
                <a:schemeClr val="tx1"/>
              </a:solidFill>
            </a:endParaRPr>
          </a:p>
          <a:p>
            <a:pPr marL="342900" lvl="0" indent="-342900" algn="just">
              <a:buFont typeface="Wingdings" panose="05000000000000000000" pitchFamily="2" charset="2"/>
              <a:buChar char=""/>
            </a:pPr>
            <a:r>
              <a:rPr lang="uk-UA" sz="2800" dirty="0">
                <a:solidFill>
                  <a:schemeClr val="tx1"/>
                </a:solidFill>
                <a:ea typeface="Times New Roman" panose="02020603050405020304" pitchFamily="18" charset="0"/>
              </a:rPr>
              <a:t>Систему профорієнтаційної роботи;</a:t>
            </a:r>
            <a:endParaRPr lang="ru-RU" sz="2800" dirty="0">
              <a:solidFill>
                <a:schemeClr val="tx1"/>
              </a:solidFill>
            </a:endParaRPr>
          </a:p>
          <a:p>
            <a:pPr marL="342900" lvl="0" indent="-342900" algn="just">
              <a:buFont typeface="Wingdings" panose="05000000000000000000" pitchFamily="2" charset="2"/>
              <a:buChar char=""/>
            </a:pPr>
            <a:r>
              <a:rPr lang="uk-UA" sz="2800" dirty="0">
                <a:solidFill>
                  <a:schemeClr val="tx1"/>
                </a:solidFill>
                <a:ea typeface="Times New Roman" panose="02020603050405020304" pitchFamily="18" charset="0"/>
              </a:rPr>
              <a:t>Змістовну виховну роботу.</a:t>
            </a:r>
            <a:endParaRPr lang="ru-RU" sz="28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4843822"/>
            <a:ext cx="2423225" cy="193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77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15960"/>
            <a:ext cx="7992888" cy="1320800"/>
          </a:xfrm>
        </p:spPr>
        <p:txBody>
          <a:bodyPr>
            <a:noAutofit/>
          </a:bodyPr>
          <a:lstStyle/>
          <a:p>
            <a:pPr algn="ctr"/>
            <a:r>
              <a:rPr lang="uk-UA" b="1" spc="50" dirty="0">
                <a:ln w="9525" cmpd="sng">
                  <a:solidFill>
                    <a:srgbClr val="052F6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052F61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Соціалізація, профорієнтація, </a:t>
            </a:r>
            <a:br>
              <a:rPr lang="uk-UA" b="1" spc="50" dirty="0">
                <a:ln w="9525" cmpd="sng">
                  <a:solidFill>
                    <a:srgbClr val="052F6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052F61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spc="50" dirty="0">
                <a:ln w="9525" cmpd="sng">
                  <a:solidFill>
                    <a:srgbClr val="052F6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052F61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співпраця з волонтерами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546838"/>
            <a:ext cx="7488832" cy="507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72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568952" cy="1320800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Екскурсії  для ознайомлення з місцевістю 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1916832"/>
            <a:ext cx="4248472" cy="4427412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2348880"/>
            <a:ext cx="4283258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6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245" y="188640"/>
            <a:ext cx="3768725" cy="2826543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404664"/>
            <a:ext cx="4482497" cy="59766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242" y="3284984"/>
            <a:ext cx="3742728" cy="329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73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04664"/>
            <a:ext cx="4343792" cy="4968552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1916831"/>
            <a:ext cx="4176464" cy="476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61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692696"/>
            <a:ext cx="3888432" cy="4459861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1268760"/>
            <a:ext cx="4176464" cy="512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44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994849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7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Відкриті заняття</a:t>
            </a:r>
            <a:br>
              <a:rPr lang="uk-UA" sz="7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7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7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Організація освітнього процесу в ЗДО - Сайт teremok45!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2060848"/>
            <a:ext cx="6094711" cy="433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57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471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225737" y="1196752"/>
            <a:ext cx="6692525" cy="45719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uk-UA" sz="31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Основні завдання </a:t>
            </a:r>
            <a:r>
              <a:rPr lang="uk-UA" sz="31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над якими працював колектив</a:t>
            </a:r>
            <a:r>
              <a:rPr lang="uk-UA" sz="31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:</a:t>
            </a:r>
            <a:br>
              <a:rPr lang="uk-UA" sz="31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uk-UA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/>
            </a:r>
            <a:br>
              <a:rPr lang="uk-UA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uk-UA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/>
            </a:r>
            <a:br>
              <a:rPr lang="uk-UA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uk-UA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/>
            </a:r>
            <a:br>
              <a:rPr lang="uk-UA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uk-UA" sz="3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/>
            </a:r>
            <a:br>
              <a:rPr lang="uk-UA" sz="3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uk-UA" sz="21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uk-UA" sz="21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</a:rPr>
            </a:br>
            <a:endParaRPr lang="uk-UA" sz="21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4" name="Місце для вмісту 13"/>
          <p:cNvSpPr>
            <a:spLocks noGrp="1"/>
          </p:cNvSpPr>
          <p:nvPr>
            <p:ph idx="1"/>
          </p:nvPr>
        </p:nvSpPr>
        <p:spPr>
          <a:xfrm>
            <a:off x="840000" y="1916832"/>
            <a:ext cx="7389600" cy="4464496"/>
          </a:xfrm>
        </p:spPr>
        <p:txBody>
          <a:bodyPr rtlCol="0">
            <a:norm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endParaRPr lang="ru-RU" sz="2200" kern="100" dirty="0">
              <a:latin typeface="Times New Roman" panose="02020603050405020304" pitchFamily="18" charset="0"/>
              <a:ea typeface="Lucida Sans Unicode" panose="020B0602030504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"/>
            </a:pPr>
            <a:endParaRPr lang="ru-RU" sz="2000" kern="100" dirty="0">
              <a:latin typeface="Times New Roman" panose="02020603050405020304" pitchFamily="18" charset="0"/>
              <a:ea typeface="Lucida Sans Unicode" panose="020B0602030504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1859340"/>
            <a:ext cx="66967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1.Впровадження в практику роботи ЗДО нового державного стандарту дошкільної освіти- БКДО.</a:t>
            </a:r>
            <a:endParaRPr lang="ru-RU" sz="2400" kern="100" dirty="0">
              <a:latin typeface="Times New Roman" panose="02020603050405020304" pitchFamily="18" charset="0"/>
              <a:ea typeface="Lucida Sans Unicode" panose="020B0602030504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uk-UA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Продовження впровадження програми розвитку дітей дошкільного віку «Дитина в дошкільні роки», враховуючи ідеї Нової української школи з метою</a:t>
            </a:r>
            <a:r>
              <a:rPr lang="uk-UA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</a:rPr>
              <a:t> забезпечення наступності у впровадженні особистісно орієнтованої моделі освіти в дошкільній та початковій ланках освіти</a:t>
            </a:r>
            <a:r>
              <a:rPr lang="uk-UA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зокрема, посилити роботу над:</a:t>
            </a:r>
            <a:endParaRPr lang="ru-RU" sz="2400" kern="100" dirty="0">
              <a:effectLst/>
              <a:latin typeface="Times New Roman" panose="02020603050405020304" pitchFamily="18" charset="0"/>
              <a:ea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05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Изображение выглядит как внутренний, пол, стена, живой&#10;&#10;Автоматически созданное описание">
            <a:extLst>
              <a:ext uri="{FF2B5EF4-FFF2-40B4-BE49-F238E27FC236}">
                <a16:creationId xmlns="" xmlns:a16="http://schemas.microsoft.com/office/drawing/2014/main" id="{CE99EC70-8A1B-49F5-9D43-38B90C0AFE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600" y="3976854"/>
            <a:ext cx="3640132" cy="1928625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=""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3195918" y="4290732"/>
            <a:ext cx="5654512" cy="1424870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F176587-D699-48AC-9370-FC4DAED13782}"/>
              </a:ext>
            </a:extLst>
          </p:cNvPr>
          <p:cNvSpPr txBox="1"/>
          <p:nvPr/>
        </p:nvSpPr>
        <p:spPr>
          <a:xfrm>
            <a:off x="3375934" y="4437112"/>
            <a:ext cx="5300521" cy="1008111"/>
          </a:xfrm>
          <a:prstGeom prst="rect">
            <a:avLst/>
          </a:prstGeom>
          <a:solidFill>
            <a:srgbClr val="FFFF00"/>
          </a:solidFill>
        </p:spPr>
        <p:txBody>
          <a:bodyPr vert="horz" lIns="68580" tIns="34290" rIns="68580" bIns="34290" rtlCol="0" anchor="b">
            <a:noAutofit/>
          </a:bodyPr>
          <a:lstStyle/>
          <a:p>
            <a:pPr indent="-171450" algn="ctr"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2800" b="1" i="1" dirty="0" err="1">
                <a:solidFill>
                  <a:srgbClr val="FF0000"/>
                </a:solidFill>
                <a:latin typeface="Calibri Light"/>
              </a:rPr>
              <a:t>Відкрите</a:t>
            </a:r>
            <a:r>
              <a:rPr lang="en-US" sz="2800" b="1" i="1" dirty="0">
                <a:solidFill>
                  <a:srgbClr val="FF0000"/>
                </a:solidFill>
                <a:latin typeface="Calibri Light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libri Light"/>
              </a:rPr>
              <a:t>заняття</a:t>
            </a:r>
            <a:r>
              <a:rPr lang="en-US" sz="2800" b="1" i="1" dirty="0">
                <a:solidFill>
                  <a:srgbClr val="FF0000"/>
                </a:solidFill>
                <a:latin typeface="Calibri Light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libri Light"/>
              </a:rPr>
              <a:t>на</a:t>
            </a:r>
            <a:r>
              <a:rPr lang="en-US" sz="2800" b="1" i="1" dirty="0">
                <a:solidFill>
                  <a:srgbClr val="FF0000"/>
                </a:solidFill>
                <a:latin typeface="Calibri Light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libri Light"/>
              </a:rPr>
              <a:t>тему</a:t>
            </a:r>
            <a:r>
              <a:rPr lang="en-US" sz="2800" b="1" i="1" dirty="0">
                <a:solidFill>
                  <a:srgbClr val="FF0000"/>
                </a:solidFill>
                <a:latin typeface="Calibri Light"/>
              </a:rPr>
              <a:t>. Гра-</a:t>
            </a:r>
            <a:r>
              <a:rPr lang="en-US" sz="2800" b="1" i="1" dirty="0" err="1">
                <a:solidFill>
                  <a:srgbClr val="FF0000"/>
                </a:solidFill>
                <a:latin typeface="Calibri Light"/>
              </a:rPr>
              <a:t>подорож</a:t>
            </a:r>
            <a:r>
              <a:rPr lang="en-US" sz="2800" b="1" i="1" dirty="0">
                <a:solidFill>
                  <a:srgbClr val="FF0000"/>
                </a:solidFill>
                <a:latin typeface="Calibri Light"/>
              </a:rPr>
              <a:t> «</a:t>
            </a:r>
            <a:r>
              <a:rPr lang="en-US" sz="2800" b="1" i="1" dirty="0" err="1">
                <a:solidFill>
                  <a:srgbClr val="FF0000"/>
                </a:solidFill>
                <a:latin typeface="Calibri Light"/>
              </a:rPr>
              <a:t>Містечко</a:t>
            </a:r>
            <a:r>
              <a:rPr lang="en-US" sz="2800" b="1" i="1" dirty="0">
                <a:solidFill>
                  <a:srgbClr val="FF0000"/>
                </a:solidFill>
                <a:latin typeface="Calibri Light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libri Light"/>
              </a:rPr>
              <a:t>майстрів</a:t>
            </a:r>
            <a:r>
              <a:rPr lang="en-US" sz="2800" b="1" i="1" dirty="0">
                <a:solidFill>
                  <a:srgbClr val="FF0000"/>
                </a:solidFill>
                <a:latin typeface="Calibri Light"/>
              </a:rPr>
              <a:t>»</a:t>
            </a:r>
          </a:p>
        </p:txBody>
      </p:sp>
      <p:pic>
        <p:nvPicPr>
          <p:cNvPr id="35" name="Рисунок 34" descr="Изображение выглядит как человек, внутренний, толпа&#10;&#10;Автоматически созданное описание">
            <a:extLst>
              <a:ext uri="{FF2B5EF4-FFF2-40B4-BE49-F238E27FC236}">
                <a16:creationId xmlns="" xmlns:a16="http://schemas.microsoft.com/office/drawing/2014/main" id="{61611F87-7D55-4A24-BCFF-FD078584DF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352" y="276372"/>
            <a:ext cx="2845104" cy="3083492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пол, внутренний, живой, комната&#10;&#10;Автоматически созданное описание">
            <a:extLst>
              <a:ext uri="{FF2B5EF4-FFF2-40B4-BE49-F238E27FC236}">
                <a16:creationId xmlns="" xmlns:a16="http://schemas.microsoft.com/office/drawing/2014/main" id="{D18A91CB-A20B-49DD-9EAE-0F88632797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151392" y="344593"/>
            <a:ext cx="2848178" cy="1507913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текст, внутренний, пол, человек&#10;&#10;Автоматически созданное описание">
            <a:extLst>
              <a:ext uri="{FF2B5EF4-FFF2-40B4-BE49-F238E27FC236}">
                <a16:creationId xmlns="" xmlns:a16="http://schemas.microsoft.com/office/drawing/2014/main" id="{0A1A7364-976A-4C7C-BECF-907A0348CE1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88813" y="2234425"/>
            <a:ext cx="2846070" cy="1510353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человек, внутренний&#10;&#10;Автоматически созданное описание">
            <a:extLst>
              <a:ext uri="{FF2B5EF4-FFF2-40B4-BE49-F238E27FC236}">
                <a16:creationId xmlns="" xmlns:a16="http://schemas.microsoft.com/office/drawing/2014/main" id="{43BF3164-29DA-4639-B40A-2BA9C7ABEB6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0507" y="661287"/>
            <a:ext cx="2848488" cy="3083491"/>
          </a:xfrm>
          <a:prstGeom prst="rect">
            <a:avLst/>
          </a:prstGeom>
        </p:spPr>
      </p:pic>
      <p:cxnSp>
        <p:nvCxnSpPr>
          <p:cNvPr id="83" name="Straight Connector 82">
            <a:extLst>
              <a:ext uri="{FF2B5EF4-FFF2-40B4-BE49-F238E27FC236}">
                <a16:creationId xmlns=""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539951" y="5127823"/>
            <a:ext cx="41148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74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6666"/>
            <a:ext cx="8064896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Відкрите виховне заняття на тему: </a:t>
            </a:r>
            <a:r>
              <a:rPr lang="uk-UA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uk-UA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Життя людини – найбільша цінність»</a:t>
            </a:r>
            <a:endParaRPr lang="ru-RU" sz="3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2667" y="1501100"/>
            <a:ext cx="3400052" cy="19125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788" y="1567907"/>
            <a:ext cx="3281282" cy="18457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7422" y="4110541"/>
            <a:ext cx="3093040" cy="17398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514" y="3951513"/>
            <a:ext cx="1533153" cy="27256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065700"/>
            <a:ext cx="1514059" cy="2691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5217" y="3801790"/>
            <a:ext cx="3322795" cy="18690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8624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04317" y="488694"/>
            <a:ext cx="4085783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6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Різдво</a:t>
            </a:r>
            <a:endParaRPr kumimoji="0" lang="ru-RU" sz="6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304256" cy="307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732240" y="260648"/>
            <a:ext cx="2114484" cy="2819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429000"/>
            <a:ext cx="2409724" cy="3213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40" y="1700808"/>
            <a:ext cx="3078236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8284" y="3356992"/>
            <a:ext cx="2484189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6094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C:\Documents and Settings\Admin\Мои документы\Мои рисунки\фони\fedf8eeb0e5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628" y="0"/>
            <a:ext cx="9172628" cy="7194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483768" y="404664"/>
            <a:ext cx="65344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 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12205" y="253667"/>
            <a:ext cx="7547888" cy="864096"/>
          </a:xfrm>
        </p:spPr>
        <p:txBody>
          <a:bodyPr>
            <a:normAutofit/>
          </a:bodyPr>
          <a:lstStyle/>
          <a:p>
            <a:r>
              <a:rPr lang="uk-UA" sz="4800" b="1" dirty="0" smtClean="0">
                <a:solidFill>
                  <a:srgbClr val="C00000"/>
                </a:solidFill>
                <a:latin typeface="Monotype Corsiva" pitchFamily="66" charset="0"/>
              </a:rPr>
              <a:t>День святого МИКОЛАЯ</a:t>
            </a:r>
            <a:endParaRPr lang="uk-UA" sz="4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2220" y="974744"/>
            <a:ext cx="3870050" cy="2902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953" y="1088740"/>
            <a:ext cx="4584445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6149" y="3836333"/>
            <a:ext cx="3756045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30" y="3847256"/>
            <a:ext cx="4662267" cy="2979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70624834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763688" y="1196752"/>
            <a:ext cx="6696744" cy="588079"/>
          </a:xfrm>
        </p:spPr>
        <p:txBody>
          <a:bodyPr rtlCol="0">
            <a:noAutofit/>
          </a:bodyPr>
          <a:lstStyle/>
          <a:p>
            <a:pPr algn="ctr" rtl="0"/>
            <a:r>
              <a:rPr lang="uk-UA" sz="3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Завдання над якими працював колектив:</a:t>
            </a:r>
          </a:p>
        </p:txBody>
      </p:sp>
      <p:sp>
        <p:nvSpPr>
          <p:cNvPr id="14" name="Місце для вмісту 13"/>
          <p:cNvSpPr>
            <a:spLocks noGrp="1"/>
          </p:cNvSpPr>
          <p:nvPr>
            <p:ph idx="1"/>
          </p:nvPr>
        </p:nvSpPr>
        <p:spPr>
          <a:xfrm>
            <a:off x="840000" y="1916832"/>
            <a:ext cx="7389600" cy="4392488"/>
          </a:xfrm>
        </p:spPr>
        <p:txBody>
          <a:bodyPr rtlCol="0">
            <a:normAutofit/>
          </a:bodyPr>
          <a:lstStyle/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uk-UA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</a:rPr>
              <a:t>Продовжити працювати над удосконаленням роботи щодо формування комунікативно-мовленнєвої та математичної компетенцій дітей дошкільного віку </a:t>
            </a:r>
            <a:r>
              <a:rPr lang="uk-UA" sz="24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відповідно до вимог Базового компонента дошкільної освіти</a:t>
            </a:r>
            <a:r>
              <a:rPr lang="uk-UA" sz="2400" i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</a:rPr>
              <a:t>шляхом упровадження інноваційних методик і технологій;</a:t>
            </a:r>
            <a:endParaRPr lang="ru-RU" sz="2400" kern="100" dirty="0">
              <a:latin typeface="Times New Roman" panose="02020603050405020304" pitchFamily="18" charset="0"/>
              <a:ea typeface="Lucida Sans Unicode" panose="020B0602030504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uk-UA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</a:rPr>
              <a:t>формуванням соціально-фінансової грамотності дошкільнят; </a:t>
            </a:r>
            <a:endParaRPr lang="ru-RU" sz="2400" kern="100" dirty="0">
              <a:latin typeface="Times New Roman" panose="02020603050405020304" pitchFamily="18" charset="0"/>
              <a:ea typeface="Lucida Sans Unicode" panose="020B0602030504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uk-UA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</a:rPr>
              <a:t>Впровадження сучасних інноваційних технологій в організації освітньо-виховного процесу.</a:t>
            </a:r>
            <a:endParaRPr lang="ru-RU" sz="2400" kern="100" dirty="0">
              <a:latin typeface="Times New Roman" panose="02020603050405020304" pitchFamily="18" charset="0"/>
              <a:ea typeface="Lucida Sans Unicode" panose="020B0602030504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endParaRPr lang="ru-RU" sz="2400" kern="100" dirty="0">
              <a:latin typeface="Times New Roman" panose="02020603050405020304" pitchFamily="18" charset="0"/>
              <a:ea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03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507" y="-9831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1077" y="860379"/>
            <a:ext cx="7488832" cy="588079"/>
          </a:xfrm>
        </p:spPr>
        <p:txBody>
          <a:bodyPr rtlCol="0">
            <a:noAutofit/>
          </a:bodyPr>
          <a:lstStyle/>
          <a:p>
            <a:pPr algn="ctr" rtl="0"/>
            <a:r>
              <a:rPr lang="uk-UA" sz="2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Завдання над якими працював колектив:</a:t>
            </a: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609598" y="1448458"/>
            <a:ext cx="7634809" cy="4592905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uk-UA" sz="21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Продовжити роботу КЛУБУ «Школа самостійного життя» , формуючи у дітей старшого шкільного віку навичок самостійності, відповідальності, самореалізації власного життя, манери та культуру поведінки.</a:t>
            </a:r>
            <a:endParaRPr lang="ru-RU" sz="2100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1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Урізноманітнювати,  розроблену в закладі, систему освітньої роботи з школярами в ІІ половину дня через формування мотивації,  самостійності та відповідальності до навчання самих школярів, використовуючи інноваційні та інтерактивні технології, різноманітні форми роботи. </a:t>
            </a:r>
            <a:endParaRPr lang="ru-RU" sz="2100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1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безпечного освітнього середовища в Чинадіївському дитячому будинку. Профілактика булінгу, насильства, запобігання вживання наркотичних та психотропних речовин інформування про протидію торгівлі людьми.</a:t>
            </a:r>
            <a:endParaRPr lang="ru-RU" sz="2100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1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умов якісного інклюзивного виховання та розвитку дітей з особливими освітніми потребами.</a:t>
            </a:r>
            <a:endParaRPr lang="ru-RU" sz="2100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3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325" y="476672"/>
            <a:ext cx="7886700" cy="144016"/>
          </a:xfrm>
        </p:spPr>
        <p:txBody>
          <a:bodyPr>
            <a:noAutofit/>
          </a:bodyPr>
          <a:lstStyle/>
          <a:p>
            <a:pPr marL="171450" lvl="0" indent="-171450" algn="ctr">
              <a:spcBef>
                <a:spcPts val="750"/>
              </a:spcBef>
              <a:tabLst>
                <a:tab pos="-228600" algn="l"/>
                <a:tab pos="270510" algn="l"/>
              </a:tabLst>
            </a:pPr>
            <a:r>
              <a:rPr lang="uk-UA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З метою вирішення поставлених завдань було проведено:</a:t>
            </a:r>
            <a:r>
              <a:rPr lang="ru-RU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+mn-cs"/>
              </a:rPr>
              <a:t/>
            </a:r>
            <a:br>
              <a:rPr lang="ru-RU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+mn-cs"/>
              </a:rPr>
            </a:b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0000" y="1412776"/>
            <a:ext cx="7675350" cy="4764187"/>
          </a:xfrm>
        </p:spPr>
        <p:txBody>
          <a:bodyPr>
            <a:normAutofit fontScale="92500"/>
          </a:bodyPr>
          <a:lstStyle/>
          <a:p>
            <a:pPr algn="just">
              <a:spcAft>
                <a:spcPts val="0"/>
              </a:spcAft>
              <a:tabLst>
                <a:tab pos="-228600" algn="l"/>
                <a:tab pos="270510" algn="l"/>
              </a:tabLst>
            </a:pPr>
            <a:r>
              <a:rPr lang="uk-UA" sz="2200" b="1" u="sng" kern="1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 </a:t>
            </a:r>
            <a:r>
              <a:rPr lang="uk-UA" sz="2200" b="1" u="sng" kern="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засідання педагогічної ради:</a:t>
            </a:r>
            <a:endParaRPr lang="ru-RU" sz="2200" kern="100" dirty="0">
              <a:solidFill>
                <a:schemeClr val="tx1"/>
              </a:solidFill>
              <a:latin typeface="Times New Roman" panose="02020603050405020304" pitchFamily="18" charset="0"/>
              <a:ea typeface="Lucida Sans Unicode" panose="020B0602030504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uk-UA" sz="22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Lucida Sans Unicode" panose="020B0602030504020204" pitchFamily="34" charset="0"/>
              </a:rPr>
              <a:t>І</a:t>
            </a:r>
            <a:r>
              <a:rPr lang="uk-UA" sz="2200" b="1" kern="100" dirty="0" smtClean="0">
                <a:solidFill>
                  <a:schemeClr val="tx1"/>
                </a:solidFill>
                <a:latin typeface="Times New Roman" panose="02020603050405020304" pitchFamily="18" charset="0"/>
                <a:ea typeface="Lucida Sans Unicode" panose="020B0602030504020204" pitchFamily="34" charset="0"/>
              </a:rPr>
              <a:t> </a:t>
            </a:r>
            <a:r>
              <a:rPr lang="uk-UA" sz="22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Lucida Sans Unicode" panose="020B0602030504020204" pitchFamily="34" charset="0"/>
              </a:rPr>
              <a:t>«Основні орієнтири нового навчального року у формуванні різнобічно розвиненої особистості». Форма проведення: круглий </a:t>
            </a:r>
            <a:r>
              <a:rPr lang="uk-UA" sz="2200" b="1" kern="100" dirty="0" smtClean="0">
                <a:solidFill>
                  <a:schemeClr val="tx1"/>
                </a:solidFill>
                <a:latin typeface="Times New Roman" panose="02020603050405020304" pitchFamily="18" charset="0"/>
                <a:ea typeface="Lucida Sans Unicode" panose="020B0602030504020204" pitchFamily="34" charset="0"/>
              </a:rPr>
              <a:t>стіл</a:t>
            </a:r>
          </a:p>
          <a:p>
            <a:pPr algn="just">
              <a:spcAft>
                <a:spcPts val="0"/>
              </a:spcAft>
            </a:pPr>
            <a:r>
              <a:rPr lang="uk-UA" sz="22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Lucida Sans Unicode" panose="020B0602030504020204" pitchFamily="34" charset="0"/>
              </a:rPr>
              <a:t>ІІ </a:t>
            </a:r>
            <a:r>
              <a:rPr lang="uk-UA" sz="2200" b="1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uk-UA" sz="2200" b="1" kern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Адаптація новоприбулих учнів до  освітнього закладу»</a:t>
            </a:r>
            <a:endParaRPr lang="ru-RU" sz="2200" kern="100" dirty="0">
              <a:solidFill>
                <a:schemeClr val="tx1"/>
              </a:solidFill>
              <a:latin typeface="Times New Roman" panose="02020603050405020304" pitchFamily="18" charset="0"/>
              <a:ea typeface="Lucida Sans Unicode" panose="020B0602030504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uk-UA" sz="22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Lucida Sans Unicode" panose="020B0602030504020204" pitchFamily="34" charset="0"/>
              </a:rPr>
              <a:t>ІІІ</a:t>
            </a:r>
            <a:r>
              <a:rPr lang="uk-UA" sz="2200" kern="100" dirty="0">
                <a:solidFill>
                  <a:schemeClr val="tx1"/>
                </a:solidFill>
                <a:latin typeface="Times New Roman" panose="02020603050405020304" pitchFamily="18" charset="0"/>
                <a:ea typeface="Lucida Sans Unicode" panose="020B0602030504020204" pitchFamily="34" charset="0"/>
              </a:rPr>
              <a:t> </a:t>
            </a:r>
            <a:r>
              <a:rPr lang="uk-UA" sz="22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Lucida Sans Unicode" panose="020B0602030504020204" pitchFamily="34" charset="0"/>
              </a:rPr>
              <a:t>«Забезпечення комфортних й безпечних умов навчання і виховання вихованців дитячого будинку в сучасному освітньому середовищі, вільному від будь-яких форм насильства та дискримінації».</a:t>
            </a:r>
            <a:endParaRPr lang="ru-RU" sz="2200" kern="100" dirty="0">
              <a:solidFill>
                <a:schemeClr val="tx1"/>
              </a:solidFill>
              <a:latin typeface="Times New Roman" panose="02020603050405020304" pitchFamily="18" charset="0"/>
              <a:ea typeface="Lucida Sans Unicode" panose="020B0602030504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uk-UA" sz="2200" i="1" kern="100" dirty="0" smtClean="0">
                <a:solidFill>
                  <a:schemeClr val="tx1"/>
                </a:solidFill>
                <a:latin typeface="Times New Roman" panose="02020603050405020304" pitchFamily="18" charset="0"/>
                <a:ea typeface="Lucida Sans Unicode" panose="020B0602030504020204" pitchFamily="34" charset="0"/>
              </a:rPr>
              <a:t>ІV</a:t>
            </a:r>
            <a:r>
              <a:rPr lang="uk-UA" sz="2200" i="1" kern="100" dirty="0">
                <a:solidFill>
                  <a:schemeClr val="tx1"/>
                </a:solidFill>
                <a:latin typeface="Times New Roman" panose="02020603050405020304" pitchFamily="18" charset="0"/>
                <a:ea typeface="Lucida Sans Unicode" panose="020B0602030504020204" pitchFamily="34" charset="0"/>
              </a:rPr>
              <a:t>. Підсумкова педрада</a:t>
            </a:r>
            <a:endParaRPr lang="ru-RU" sz="2200" kern="100" dirty="0">
              <a:solidFill>
                <a:schemeClr val="tx1"/>
              </a:solidFill>
              <a:latin typeface="Times New Roman" panose="02020603050405020304" pitchFamily="18" charset="0"/>
              <a:ea typeface="Lucida Sans Unicode" panose="020B0602030504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uk-UA" sz="2200" i="1" kern="100" dirty="0">
                <a:solidFill>
                  <a:schemeClr val="tx1"/>
                </a:solidFill>
                <a:latin typeface="Times New Roman" panose="02020603050405020304" pitchFamily="18" charset="0"/>
                <a:ea typeface="Lucida Sans Unicode" panose="020B0602030504020204" pitchFamily="34" charset="0"/>
              </a:rPr>
              <a:t>Тема: </a:t>
            </a:r>
            <a:r>
              <a:rPr lang="uk-UA" sz="2200" b="1" i="1" kern="100" dirty="0">
                <a:solidFill>
                  <a:schemeClr val="tx1"/>
                </a:solidFill>
                <a:latin typeface="Times New Roman" panose="02020603050405020304" pitchFamily="18" charset="0"/>
                <a:ea typeface="Lucida Sans Unicode" panose="020B0602030504020204" pitchFamily="34" charset="0"/>
              </a:rPr>
              <a:t>«Реалії, підсумки діяльності Чинадіївського дитячого будинку за </a:t>
            </a:r>
            <a:r>
              <a:rPr lang="uk-UA" sz="2200" b="1" i="1" kern="100" dirty="0" smtClean="0">
                <a:solidFill>
                  <a:schemeClr val="tx1"/>
                </a:solidFill>
                <a:latin typeface="Times New Roman" panose="02020603050405020304" pitchFamily="18" charset="0"/>
                <a:ea typeface="Lucida Sans Unicode" panose="020B0602030504020204" pitchFamily="34" charset="0"/>
              </a:rPr>
              <a:t>2021-2022 </a:t>
            </a:r>
            <a:r>
              <a:rPr lang="uk-UA" sz="2200" b="1" i="1" kern="100" dirty="0">
                <a:solidFill>
                  <a:schemeClr val="tx1"/>
                </a:solidFill>
                <a:latin typeface="Times New Roman" panose="02020603050405020304" pitchFamily="18" charset="0"/>
                <a:ea typeface="Lucida Sans Unicode" panose="020B0602030504020204" pitchFamily="34" charset="0"/>
              </a:rPr>
              <a:t>навчальний рік та перспективи на майбутнє»</a:t>
            </a:r>
            <a:endParaRPr lang="ru-RU" sz="2200" kern="100" dirty="0">
              <a:solidFill>
                <a:schemeClr val="tx1"/>
              </a:solidFill>
              <a:latin typeface="Times New Roman" panose="02020603050405020304" pitchFamily="18" charset="0"/>
              <a:ea typeface="Lucida Sans Unicode" panose="020B0602030504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59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9618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tx1"/>
                </a:solidFill>
              </a:rPr>
              <a:t>Засідання педагогічної ради: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724" y="1091291"/>
            <a:ext cx="3979863" cy="294124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9406" y="1120366"/>
            <a:ext cx="3679057" cy="2937266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4231082"/>
            <a:ext cx="3835847" cy="261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54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326" y="188640"/>
            <a:ext cx="7164034" cy="1150658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uk-UA" sz="24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Lucida Sans Unicode" panose="020B0602030504020204" pitchFamily="34" charset="0"/>
              </a:rPr>
              <a:t>Брифінг для вихователів на </a:t>
            </a:r>
            <a:r>
              <a:rPr lang="uk-UA" sz="2400" b="1" kern="100" dirty="0" smtClean="0">
                <a:solidFill>
                  <a:schemeClr val="tx1"/>
                </a:solidFill>
                <a:latin typeface="Times New Roman" panose="02020603050405020304" pitchFamily="18" charset="0"/>
                <a:ea typeface="Lucida Sans Unicode" panose="020B0602030504020204" pitchFamily="34" charset="0"/>
              </a:rPr>
              <a:t>тему:</a:t>
            </a:r>
            <a:br>
              <a:rPr lang="uk-UA" sz="2400" b="1" kern="100" dirty="0" smtClean="0">
                <a:solidFill>
                  <a:schemeClr val="tx1"/>
                </a:solidFill>
                <a:latin typeface="Times New Roman" panose="02020603050405020304" pitchFamily="18" charset="0"/>
                <a:ea typeface="Lucida Sans Unicode" panose="020B0602030504020204" pitchFamily="34" charset="0"/>
              </a:rPr>
            </a:br>
            <a:r>
              <a:rPr lang="uk-UA" sz="2400" b="1" kern="100" dirty="0" smtClean="0">
                <a:solidFill>
                  <a:schemeClr val="tx1"/>
                </a:solidFill>
                <a:latin typeface="Times New Roman" panose="02020603050405020304" pitchFamily="18" charset="0"/>
                <a:ea typeface="Lucida Sans Unicode" panose="020B0602030504020204" pitchFamily="34" charset="0"/>
              </a:rPr>
              <a:t> </a:t>
            </a:r>
            <a:r>
              <a:rPr lang="uk-UA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</a:rPr>
              <a:t>«</a:t>
            </a:r>
            <a:r>
              <a:rPr lang="uk-UA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hlinkClick r:id="rId2"/>
              </a:rPr>
              <a:t>Формування економічної досвідченості дошкільників засобами гри</a:t>
            </a:r>
            <a:r>
              <a:rPr lang="uk-UA" sz="24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</a:rPr>
              <a:t>»</a:t>
            </a:r>
            <a:r>
              <a:rPr lang="ru-RU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</a:rPr>
              <a:t/>
            </a:r>
            <a:br>
              <a:rPr lang="ru-RU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542504"/>
            <a:ext cx="3497783" cy="2623337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507407"/>
            <a:ext cx="3543326" cy="256448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4239999"/>
            <a:ext cx="3463768" cy="25978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4365104"/>
            <a:ext cx="3615334" cy="239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45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63830" cy="1320800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uk-UA" sz="3100" b="1" u="sng" kern="100" dirty="0">
                <a:solidFill>
                  <a:schemeClr val="tx1"/>
                </a:solidFill>
                <a:latin typeface="Times New Roman" panose="02020603050405020304" pitchFamily="18" charset="0"/>
                <a:ea typeface="Lucida Sans Unicode" panose="020B0602030504020204" pitchFamily="34" charset="0"/>
              </a:rPr>
              <a:t>Педагогічні тренінги, ділові ігри для вихователів:</a:t>
            </a:r>
            <a:r>
              <a:rPr lang="ru-RU" sz="4000" kern="100" dirty="0">
                <a:latin typeface="Times New Roman" panose="02020603050405020304" pitchFamily="18" charset="0"/>
                <a:ea typeface="Lucida Sans Unicode" panose="020B0602030504020204" pitchFamily="34" charset="0"/>
              </a:rPr>
              <a:t/>
            </a:r>
            <a:br>
              <a:rPr lang="ru-RU" sz="4000" kern="100" dirty="0">
                <a:latin typeface="Times New Roman" panose="02020603050405020304" pitchFamily="18" charset="0"/>
                <a:ea typeface="Lucida Sans Unicode" panose="020B0602030504020204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21048"/>
            <a:ext cx="8407846" cy="4908203"/>
          </a:xfrm>
        </p:spPr>
        <p:txBody>
          <a:bodyPr/>
          <a:lstStyle/>
          <a:p>
            <a:pPr marL="342900" lvl="0" indent="-342900" algn="ctr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</a:rPr>
              <a:t>Формування </a:t>
            </a:r>
            <a:r>
              <a:rPr lang="ru-RU" sz="24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</a:rPr>
              <a:t>сприятливого</a:t>
            </a:r>
            <a:r>
              <a:rPr lang="ru-RU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</a:rPr>
              <a:t> </a:t>
            </a:r>
            <a:r>
              <a:rPr lang="ru-RU" sz="24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</a:rPr>
              <a:t>мікроклімату</a:t>
            </a:r>
            <a:r>
              <a:rPr lang="ru-RU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</a:rPr>
              <a:t> в </a:t>
            </a:r>
            <a:r>
              <a:rPr lang="ru-RU" sz="24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</a:rPr>
              <a:t>педагогічному</a:t>
            </a:r>
            <a:r>
              <a:rPr lang="ru-RU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</a:rPr>
              <a:t> </a:t>
            </a:r>
            <a:r>
              <a:rPr lang="ru-RU" sz="24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</a:rPr>
              <a:t>колективі</a:t>
            </a:r>
            <a:r>
              <a:rPr lang="ru-RU" sz="24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</a:rPr>
              <a:t>.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2000" kern="100" dirty="0">
              <a:solidFill>
                <a:schemeClr val="tx1"/>
              </a:solidFill>
              <a:latin typeface="Times New Roman" panose="02020603050405020304" pitchFamily="18" charset="0"/>
              <a:ea typeface="Lucida Sans Unicode" panose="020B0602030504020204" pitchFamily="34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060848"/>
            <a:ext cx="9036496" cy="47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60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5.xml><?xml version="1.0" encoding="utf-8"?>
<a:theme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2228</TotalTime>
  <Words>641</Words>
  <Application>Microsoft Office PowerPoint</Application>
  <PresentationFormat>Экран (4:3)</PresentationFormat>
  <Paragraphs>72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33</vt:i4>
      </vt:variant>
    </vt:vector>
  </HeadingPairs>
  <TitlesOfParts>
    <vt:vector size="38" baseType="lpstr">
      <vt:lpstr>1_Тема Office</vt:lpstr>
      <vt:lpstr>2_Тема Office</vt:lpstr>
      <vt:lpstr>Солнцестояние</vt:lpstr>
      <vt:lpstr>Аспект</vt:lpstr>
      <vt:lpstr>1_Аспект</vt:lpstr>
      <vt:lpstr>Звіт  освітнього процесу  за 2021-2022 навчальний рік</vt:lpstr>
      <vt:lpstr>Методична проблема: «Створення оптимальних психолого-педагогічих умов для розвитку соціальної зрілості, самореалізації  компетентної, освіченої, духовно багатої особистості, здатної вибудовувати доброзичливі й толерантні стосунки в майбутньому»</vt:lpstr>
      <vt:lpstr>Основні завдання над якими працював колектив:      </vt:lpstr>
      <vt:lpstr>Завдання над якими працював колектив:</vt:lpstr>
      <vt:lpstr>Завдання над якими працював колектив:</vt:lpstr>
      <vt:lpstr>З метою вирішення поставлених завдань було проведено: </vt:lpstr>
      <vt:lpstr>Засідання педагогічної ради:</vt:lpstr>
      <vt:lpstr>Брифінг для вихователів на тему:  «Формування економічної досвідченості дошкільників засобами гри» </vt:lpstr>
      <vt:lpstr>Педагогічні тренінги, ділові ігри для вихователів: </vt:lpstr>
      <vt:lpstr>Ділова гра : «Пріоритет-здоровя дітей» </vt:lpstr>
      <vt:lpstr>Ділова гра:  «Спілкування та мовленнєвий розвиток-комунікативні здібності дітей дошкільного та молодшого шкільного віку. </vt:lpstr>
      <vt:lpstr>«Мовленнєві цікавинки»</vt:lpstr>
      <vt:lpstr>Майстер–клас  для  вихователів   </vt:lpstr>
      <vt:lpstr>Семінари-практикуми для вихователів: </vt:lpstr>
      <vt:lpstr>Підсумкові контрольні заняття на дошкільній групі «Сонечко»</vt:lpstr>
      <vt:lpstr>Контрольні заняття з дошкільнятами</vt:lpstr>
      <vt:lpstr>КОНТРОЛЬНІ ЗАНЯТТЯ З ДОШКІЛЬНЯТАМИ  </vt:lpstr>
      <vt:lpstr>Контрольні заняття з дошкільнятами</vt:lpstr>
      <vt:lpstr>   Конференція:    «Самоаналіз власної діяльності та самоосвіта – реальні шляхи підвищення професійної майстерності педагога» </vt:lpstr>
      <vt:lpstr>Атестація 2021-2022 навчального року</vt:lpstr>
      <vt:lpstr>Освітні програми: </vt:lpstr>
      <vt:lpstr>У дошкільних групах дитячого будинку  впродовж  2021/2022 навчального року було здійснено: </vt:lpstr>
      <vt:lpstr>Освітній  процес в родинних групах організовувався через: </vt:lpstr>
      <vt:lpstr>Соціалізація, профорієнтація,  співпраця з волонтерами</vt:lpstr>
      <vt:lpstr>Екскурсії  для ознайомлення з місцевістю </vt:lpstr>
      <vt:lpstr>Презентация PowerPoint</vt:lpstr>
      <vt:lpstr>Презентация PowerPoint</vt:lpstr>
      <vt:lpstr>Презентация PowerPoint</vt:lpstr>
      <vt:lpstr>Відкриті заняття          </vt:lpstr>
      <vt:lpstr>Презентация PowerPoint</vt:lpstr>
      <vt:lpstr>Відкрите виховне заняття на тему:  «Життя людини – найбільша цінність»</vt:lpstr>
      <vt:lpstr>Презентация PowerPoint</vt:lpstr>
      <vt:lpstr>День святого МИКОЛАЯ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Admin</cp:lastModifiedBy>
  <cp:revision>189</cp:revision>
  <dcterms:created xsi:type="dcterms:W3CDTF">2017-03-19T21:02:14Z</dcterms:created>
  <dcterms:modified xsi:type="dcterms:W3CDTF">2022-07-14T09:24:44Z</dcterms:modified>
</cp:coreProperties>
</file>