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gif" ContentType="image/gif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81" r:id="rId4"/>
    <p:sldId id="278" r:id="rId5"/>
    <p:sldId id="279" r:id="rId6"/>
    <p:sldId id="280" r:id="rId7"/>
    <p:sldId id="297" r:id="rId8"/>
    <p:sldId id="296" r:id="rId9"/>
    <p:sldId id="283" r:id="rId10"/>
    <p:sldId id="291" r:id="rId11"/>
    <p:sldId id="284" r:id="rId12"/>
    <p:sldId id="289" r:id="rId13"/>
    <p:sldId id="286" r:id="rId14"/>
    <p:sldId id="294" r:id="rId15"/>
    <p:sldId id="295" r:id="rId16"/>
    <p:sldId id="287" r:id="rId17"/>
    <p:sldId id="28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F306DC-B30B-4CAB-A273-93A5ED0B1A2A}" type="doc">
      <dgm:prSet loTypeId="urn:microsoft.com/office/officeart/2005/8/layout/vProcess5" loCatId="process" qsTypeId="urn:microsoft.com/office/officeart/2005/8/quickstyle/3d5" qsCatId="3D" csTypeId="urn:microsoft.com/office/officeart/2005/8/colors/colorful5" csCatId="colorful"/>
      <dgm:spPr/>
      <dgm:t>
        <a:bodyPr/>
        <a:lstStyle/>
        <a:p>
          <a:endParaRPr lang="uk-UA"/>
        </a:p>
      </dgm:t>
    </dgm:pt>
    <dgm:pt modelId="{B495EF86-1387-45B4-BFC1-F8A83A272F85}">
      <dgm:prSet custT="1"/>
      <dgm:spPr/>
      <dgm:t>
        <a:bodyPr/>
        <a:lstStyle/>
        <a:p>
          <a:pPr rtl="0"/>
          <a:r>
            <a:rPr lang="uk-UA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Навчити дітей бути самостійними</a:t>
          </a:r>
          <a:endParaRPr lang="uk-UA" sz="24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AF0742FB-EB90-4A3D-86D5-F7CAA7C6C163}" type="parTrans" cxnId="{FA713B42-FF79-43C1-892C-6D6C0AF00B54}">
      <dgm:prSet/>
      <dgm:spPr/>
      <dgm:t>
        <a:bodyPr/>
        <a:lstStyle/>
        <a:p>
          <a:endParaRPr lang="uk-UA"/>
        </a:p>
      </dgm:t>
    </dgm:pt>
    <dgm:pt modelId="{10C59911-1AE7-4D5A-A8E6-5C0983708AF1}" type="sibTrans" cxnId="{FA713B42-FF79-43C1-892C-6D6C0AF00B54}">
      <dgm:prSet/>
      <dgm:spPr/>
      <dgm:t>
        <a:bodyPr/>
        <a:lstStyle/>
        <a:p>
          <a:endParaRPr lang="uk-UA"/>
        </a:p>
      </dgm:t>
    </dgm:pt>
    <dgm:pt modelId="{0FD32DF7-4BDA-40F7-8D45-22A75700D0AD}">
      <dgm:prSet custT="1"/>
      <dgm:spPr/>
      <dgm:t>
        <a:bodyPr/>
        <a:lstStyle/>
        <a:p>
          <a:pPr rtl="0"/>
          <a:r>
            <a:rPr lang="uk-UA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Прагнути керувати своєю поведінкою</a:t>
          </a:r>
          <a:endParaRPr lang="uk-UA" sz="24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6810C1ED-40A0-4894-AA7A-67209B86E37D}" type="parTrans" cxnId="{6EF95C9C-560A-463E-93FE-371E20A9AD29}">
      <dgm:prSet/>
      <dgm:spPr/>
      <dgm:t>
        <a:bodyPr/>
        <a:lstStyle/>
        <a:p>
          <a:endParaRPr lang="uk-UA"/>
        </a:p>
      </dgm:t>
    </dgm:pt>
    <dgm:pt modelId="{9C6D7B66-AFFA-4DD3-AC2D-2D669BD42DC6}" type="sibTrans" cxnId="{6EF95C9C-560A-463E-93FE-371E20A9AD29}">
      <dgm:prSet/>
      <dgm:spPr/>
      <dgm:t>
        <a:bodyPr/>
        <a:lstStyle/>
        <a:p>
          <a:endParaRPr lang="uk-UA"/>
        </a:p>
      </dgm:t>
    </dgm:pt>
    <dgm:pt modelId="{2A15F030-3DE2-48F5-B8AC-CC93C5B71139}">
      <dgm:prSet custT="1"/>
      <dgm:spPr/>
      <dgm:t>
        <a:bodyPr/>
        <a:lstStyle/>
        <a:p>
          <a:pPr rtl="0"/>
          <a:r>
            <a:rPr lang="uk-UA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Вміти орієнтуватися в сучасному просторі</a:t>
          </a:r>
          <a:endParaRPr lang="uk-UA" sz="24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FE8FC321-9BFE-443C-A8B7-0BA993D8E440}" type="parTrans" cxnId="{A386936E-5E2D-4EE6-A5DB-C6196ECEDF6A}">
      <dgm:prSet/>
      <dgm:spPr/>
      <dgm:t>
        <a:bodyPr/>
        <a:lstStyle/>
        <a:p>
          <a:endParaRPr lang="uk-UA"/>
        </a:p>
      </dgm:t>
    </dgm:pt>
    <dgm:pt modelId="{26C79677-18A9-4DE0-A676-AAE497F63294}" type="sibTrans" cxnId="{A386936E-5E2D-4EE6-A5DB-C6196ECEDF6A}">
      <dgm:prSet/>
      <dgm:spPr/>
      <dgm:t>
        <a:bodyPr/>
        <a:lstStyle/>
        <a:p>
          <a:endParaRPr lang="uk-UA"/>
        </a:p>
      </dgm:t>
    </dgm:pt>
    <dgm:pt modelId="{CB136B21-24E1-46A7-B0A4-D917F64A8B0A}">
      <dgm:prSet custT="1"/>
      <dgm:spPr/>
      <dgm:t>
        <a:bodyPr/>
        <a:lstStyle/>
        <a:p>
          <a:pPr rtl="0"/>
          <a:r>
            <a:rPr lang="uk-UA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Співпрацювати  та співпереживати з іншими людьми</a:t>
          </a:r>
          <a:endParaRPr lang="uk-UA" sz="24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FF82CDCD-B9FB-4F82-9F7E-F648CBF16B68}" type="parTrans" cxnId="{6CBB5395-54B1-449A-92C2-32BFF5831AEF}">
      <dgm:prSet/>
      <dgm:spPr/>
      <dgm:t>
        <a:bodyPr/>
        <a:lstStyle/>
        <a:p>
          <a:endParaRPr lang="uk-UA"/>
        </a:p>
      </dgm:t>
    </dgm:pt>
    <dgm:pt modelId="{71B50908-424E-4ECF-9D16-CFFC725BC7DE}" type="sibTrans" cxnId="{6CBB5395-54B1-449A-92C2-32BFF5831AEF}">
      <dgm:prSet/>
      <dgm:spPr/>
      <dgm:t>
        <a:bodyPr/>
        <a:lstStyle/>
        <a:p>
          <a:endParaRPr lang="uk-UA"/>
        </a:p>
      </dgm:t>
    </dgm:pt>
    <dgm:pt modelId="{F1280962-2A46-4B4E-B2A3-950477CA4B8E}">
      <dgm:prSet custT="1"/>
      <dgm:spPr/>
      <dgm:t>
        <a:bodyPr/>
        <a:lstStyle/>
        <a:p>
          <a:pPr rtl="0"/>
          <a:r>
            <a:rPr lang="uk-UA" sz="24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Будувати стосунки з однолітками та дорослими</a:t>
          </a:r>
          <a:endParaRPr lang="uk-UA" sz="2400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3B7D930-BFF2-4B12-B5E5-0D953E10970A}" type="parTrans" cxnId="{C7922507-F9A2-441D-98D6-30FBED4DD8F7}">
      <dgm:prSet/>
      <dgm:spPr/>
      <dgm:t>
        <a:bodyPr/>
        <a:lstStyle/>
        <a:p>
          <a:endParaRPr lang="uk-UA"/>
        </a:p>
      </dgm:t>
    </dgm:pt>
    <dgm:pt modelId="{BFFDD9B5-E19B-4D70-918B-F5504F4A70F3}" type="sibTrans" cxnId="{C7922507-F9A2-441D-98D6-30FBED4DD8F7}">
      <dgm:prSet/>
      <dgm:spPr/>
      <dgm:t>
        <a:bodyPr/>
        <a:lstStyle/>
        <a:p>
          <a:endParaRPr lang="uk-UA"/>
        </a:p>
      </dgm:t>
    </dgm:pt>
    <dgm:pt modelId="{812C4BC0-5BD1-4AAE-9F41-81585BB4EA05}">
      <dgm:prSet/>
      <dgm:spPr/>
      <dgm:t>
        <a:bodyPr/>
        <a:lstStyle/>
        <a:p>
          <a:endParaRPr lang="uk-UA"/>
        </a:p>
      </dgm:t>
    </dgm:pt>
    <dgm:pt modelId="{CC78BCCB-8E46-4EAB-B314-75567030A783}" type="parTrans" cxnId="{01B015DA-5912-4558-BEC9-FD05A45162BF}">
      <dgm:prSet/>
      <dgm:spPr/>
      <dgm:t>
        <a:bodyPr/>
        <a:lstStyle/>
        <a:p>
          <a:endParaRPr lang="uk-UA"/>
        </a:p>
      </dgm:t>
    </dgm:pt>
    <dgm:pt modelId="{78F6876A-5791-4FFC-AA4E-285D780E59FC}" type="sibTrans" cxnId="{01B015DA-5912-4558-BEC9-FD05A45162BF}">
      <dgm:prSet/>
      <dgm:spPr/>
      <dgm:t>
        <a:bodyPr/>
        <a:lstStyle/>
        <a:p>
          <a:endParaRPr lang="uk-UA"/>
        </a:p>
      </dgm:t>
    </dgm:pt>
    <dgm:pt modelId="{7D8AF8BA-B482-4A97-8297-FFBF18CA7F38}" type="pres">
      <dgm:prSet presAssocID="{D9F306DC-B30B-4CAB-A273-93A5ED0B1A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3EE9A09-7580-4156-BE34-B7B051EA5A70}" type="pres">
      <dgm:prSet presAssocID="{D9F306DC-B30B-4CAB-A273-93A5ED0B1A2A}" presName="dummyMaxCanvas" presStyleCnt="0">
        <dgm:presLayoutVars/>
      </dgm:prSet>
      <dgm:spPr/>
    </dgm:pt>
    <dgm:pt modelId="{846CF601-6CE6-4957-A830-11A64490E020}" type="pres">
      <dgm:prSet presAssocID="{D9F306DC-B30B-4CAB-A273-93A5ED0B1A2A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CAE57A-3CAB-4A65-A513-F9F1C9B01074}" type="pres">
      <dgm:prSet presAssocID="{D9F306DC-B30B-4CAB-A273-93A5ED0B1A2A}" presName="FiveNodes_2" presStyleLbl="node1" presStyleIdx="1" presStyleCnt="5" custLinFactNeighborX="112" custLinFactNeighborY="-10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9FF3AB-45A6-49EE-9B1A-1FC93E9E9C33}" type="pres">
      <dgm:prSet presAssocID="{D9F306DC-B30B-4CAB-A273-93A5ED0B1A2A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16362C-E595-4D9E-9915-886B5454DCB9}" type="pres">
      <dgm:prSet presAssocID="{D9F306DC-B30B-4CAB-A273-93A5ED0B1A2A}" presName="FiveNodes_4" presStyleLbl="node1" presStyleIdx="3" presStyleCnt="5" custLinFactNeighborX="-1012" custLinFactNeighborY="10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A6C895D-61FD-4865-B437-5BB5E3BA1428}" type="pres">
      <dgm:prSet presAssocID="{D9F306DC-B30B-4CAB-A273-93A5ED0B1A2A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FBAE50A-F8C8-4FE4-BB63-AA84BB85BEBC}" type="pres">
      <dgm:prSet presAssocID="{D9F306DC-B30B-4CAB-A273-93A5ED0B1A2A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9CE77C5-F513-49A7-8A60-9E45FF3EBFA0}" type="pres">
      <dgm:prSet presAssocID="{D9F306DC-B30B-4CAB-A273-93A5ED0B1A2A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1B25F7D-E58F-4590-BAD1-934F9A824768}" type="pres">
      <dgm:prSet presAssocID="{D9F306DC-B30B-4CAB-A273-93A5ED0B1A2A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90C63D4-9052-4615-931D-237C49F83EA3}" type="pres">
      <dgm:prSet presAssocID="{D9F306DC-B30B-4CAB-A273-93A5ED0B1A2A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0B0B47-5CD4-4034-B921-08B60BFB6294}" type="pres">
      <dgm:prSet presAssocID="{D9F306DC-B30B-4CAB-A273-93A5ED0B1A2A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0DF165-1995-440B-96E7-0F0F23FCD1F6}" type="pres">
      <dgm:prSet presAssocID="{D9F306DC-B30B-4CAB-A273-93A5ED0B1A2A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AEBF805-3212-4F5A-A9AB-86FC9FDA9BE7}" type="pres">
      <dgm:prSet presAssocID="{D9F306DC-B30B-4CAB-A273-93A5ED0B1A2A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28CA2A-6A59-4FAC-8DFF-5D5E328FDEC2}" type="pres">
      <dgm:prSet presAssocID="{D9F306DC-B30B-4CAB-A273-93A5ED0B1A2A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CF6A45-546A-4D23-BF2F-2D498B0C8EF8}" type="pres">
      <dgm:prSet presAssocID="{D9F306DC-B30B-4CAB-A273-93A5ED0B1A2A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1B015DA-5912-4558-BEC9-FD05A45162BF}" srcId="{D9F306DC-B30B-4CAB-A273-93A5ED0B1A2A}" destId="{812C4BC0-5BD1-4AAE-9F41-81585BB4EA05}" srcOrd="5" destOrd="0" parTransId="{CC78BCCB-8E46-4EAB-B314-75567030A783}" sibTransId="{78F6876A-5791-4FFC-AA4E-285D780E59FC}"/>
    <dgm:cxn modelId="{4D616C81-2A1C-40A9-BEE7-090DF2289232}" type="presOf" srcId="{D9F306DC-B30B-4CAB-A273-93A5ED0B1A2A}" destId="{7D8AF8BA-B482-4A97-8297-FFBF18CA7F38}" srcOrd="0" destOrd="0" presId="urn:microsoft.com/office/officeart/2005/8/layout/vProcess5"/>
    <dgm:cxn modelId="{6CBB5395-54B1-449A-92C2-32BFF5831AEF}" srcId="{D9F306DC-B30B-4CAB-A273-93A5ED0B1A2A}" destId="{CB136B21-24E1-46A7-B0A4-D917F64A8B0A}" srcOrd="3" destOrd="0" parTransId="{FF82CDCD-B9FB-4F82-9F7E-F648CBF16B68}" sibTransId="{71B50908-424E-4ECF-9D16-CFFC725BC7DE}"/>
    <dgm:cxn modelId="{FA713B42-FF79-43C1-892C-6D6C0AF00B54}" srcId="{D9F306DC-B30B-4CAB-A273-93A5ED0B1A2A}" destId="{B495EF86-1387-45B4-BFC1-F8A83A272F85}" srcOrd="0" destOrd="0" parTransId="{AF0742FB-EB90-4A3D-86D5-F7CAA7C6C163}" sibTransId="{10C59911-1AE7-4D5A-A8E6-5C0983708AF1}"/>
    <dgm:cxn modelId="{53DC1F6C-5684-496F-9722-B5340EB2402F}" type="presOf" srcId="{F1280962-2A46-4B4E-B2A3-950477CA4B8E}" destId="{0A6C895D-61FD-4865-B437-5BB5E3BA1428}" srcOrd="0" destOrd="0" presId="urn:microsoft.com/office/officeart/2005/8/layout/vProcess5"/>
    <dgm:cxn modelId="{5DEDA2DB-A612-46EE-865A-61357EA23B74}" type="presOf" srcId="{F1280962-2A46-4B4E-B2A3-950477CA4B8E}" destId="{62CF6A45-546A-4D23-BF2F-2D498B0C8EF8}" srcOrd="1" destOrd="0" presId="urn:microsoft.com/office/officeart/2005/8/layout/vProcess5"/>
    <dgm:cxn modelId="{A6A9005E-9039-4AFB-95A8-A9DDCDE9A15F}" type="presOf" srcId="{26C79677-18A9-4DE0-A676-AAE497F63294}" destId="{61B25F7D-E58F-4590-BAD1-934F9A824768}" srcOrd="0" destOrd="0" presId="urn:microsoft.com/office/officeart/2005/8/layout/vProcess5"/>
    <dgm:cxn modelId="{3FF2AD0D-0524-4230-A34A-3E12D7C51C41}" type="presOf" srcId="{CB136B21-24E1-46A7-B0A4-D917F64A8B0A}" destId="{E116362C-E595-4D9E-9915-886B5454DCB9}" srcOrd="0" destOrd="0" presId="urn:microsoft.com/office/officeart/2005/8/layout/vProcess5"/>
    <dgm:cxn modelId="{6EF95C9C-560A-463E-93FE-371E20A9AD29}" srcId="{D9F306DC-B30B-4CAB-A273-93A5ED0B1A2A}" destId="{0FD32DF7-4BDA-40F7-8D45-22A75700D0AD}" srcOrd="1" destOrd="0" parTransId="{6810C1ED-40A0-4894-AA7A-67209B86E37D}" sibTransId="{9C6D7B66-AFFA-4DD3-AC2D-2D669BD42DC6}"/>
    <dgm:cxn modelId="{C6F9C5F5-D1C4-4B80-BD42-6365734E37B8}" type="presOf" srcId="{71B50908-424E-4ECF-9D16-CFFC725BC7DE}" destId="{E90C63D4-9052-4615-931D-237C49F83EA3}" srcOrd="0" destOrd="0" presId="urn:microsoft.com/office/officeart/2005/8/layout/vProcess5"/>
    <dgm:cxn modelId="{DE00E907-12DE-489A-900A-0A6A8FDCE127}" type="presOf" srcId="{B495EF86-1387-45B4-BFC1-F8A83A272F85}" destId="{5F0B0B47-5CD4-4034-B921-08B60BFB6294}" srcOrd="1" destOrd="0" presId="urn:microsoft.com/office/officeart/2005/8/layout/vProcess5"/>
    <dgm:cxn modelId="{60519E7F-86CD-4297-9E3D-4C4ECA09CBCE}" type="presOf" srcId="{9C6D7B66-AFFA-4DD3-AC2D-2D669BD42DC6}" destId="{C9CE77C5-F513-49A7-8A60-9E45FF3EBFA0}" srcOrd="0" destOrd="0" presId="urn:microsoft.com/office/officeart/2005/8/layout/vProcess5"/>
    <dgm:cxn modelId="{F23E9732-E3B6-402A-BA14-92859E6F1380}" type="presOf" srcId="{10C59911-1AE7-4D5A-A8E6-5C0983708AF1}" destId="{0FBAE50A-F8C8-4FE4-BB63-AA84BB85BEBC}" srcOrd="0" destOrd="0" presId="urn:microsoft.com/office/officeart/2005/8/layout/vProcess5"/>
    <dgm:cxn modelId="{D2FD02FE-3E83-4535-81C4-0AFF9C88296D}" type="presOf" srcId="{0FD32DF7-4BDA-40F7-8D45-22A75700D0AD}" destId="{E7CAE57A-3CAB-4A65-A513-F9F1C9B01074}" srcOrd="0" destOrd="0" presId="urn:microsoft.com/office/officeart/2005/8/layout/vProcess5"/>
    <dgm:cxn modelId="{278AEA4D-8331-4D29-BD6B-091A16500A2D}" type="presOf" srcId="{2A15F030-3DE2-48F5-B8AC-CC93C5B71139}" destId="{D39FF3AB-45A6-49EE-9B1A-1FC93E9E9C33}" srcOrd="0" destOrd="0" presId="urn:microsoft.com/office/officeart/2005/8/layout/vProcess5"/>
    <dgm:cxn modelId="{2086C2D9-9507-430F-83AA-F994A6F287B1}" type="presOf" srcId="{0FD32DF7-4BDA-40F7-8D45-22A75700D0AD}" destId="{EB0DF165-1995-440B-96E7-0F0F23FCD1F6}" srcOrd="1" destOrd="0" presId="urn:microsoft.com/office/officeart/2005/8/layout/vProcess5"/>
    <dgm:cxn modelId="{C7922507-F9A2-441D-98D6-30FBED4DD8F7}" srcId="{D9F306DC-B30B-4CAB-A273-93A5ED0B1A2A}" destId="{F1280962-2A46-4B4E-B2A3-950477CA4B8E}" srcOrd="4" destOrd="0" parTransId="{73B7D930-BFF2-4B12-B5E5-0D953E10970A}" sibTransId="{BFFDD9B5-E19B-4D70-918B-F5504F4A70F3}"/>
    <dgm:cxn modelId="{6B8C7747-7493-47E2-94A5-53C006E3F8BB}" type="presOf" srcId="{B495EF86-1387-45B4-BFC1-F8A83A272F85}" destId="{846CF601-6CE6-4957-A830-11A64490E020}" srcOrd="0" destOrd="0" presId="urn:microsoft.com/office/officeart/2005/8/layout/vProcess5"/>
    <dgm:cxn modelId="{A386936E-5E2D-4EE6-A5DB-C6196ECEDF6A}" srcId="{D9F306DC-B30B-4CAB-A273-93A5ED0B1A2A}" destId="{2A15F030-3DE2-48F5-B8AC-CC93C5B71139}" srcOrd="2" destOrd="0" parTransId="{FE8FC321-9BFE-443C-A8B7-0BA993D8E440}" sibTransId="{26C79677-18A9-4DE0-A676-AAE497F63294}"/>
    <dgm:cxn modelId="{C5E22F63-D613-44CB-BD21-03062A48742E}" type="presOf" srcId="{CB136B21-24E1-46A7-B0A4-D917F64A8B0A}" destId="{0D28CA2A-6A59-4FAC-8DFF-5D5E328FDEC2}" srcOrd="1" destOrd="0" presId="urn:microsoft.com/office/officeart/2005/8/layout/vProcess5"/>
    <dgm:cxn modelId="{A10B933C-6D96-4E73-8D36-36A3EEF6D8A0}" type="presOf" srcId="{2A15F030-3DE2-48F5-B8AC-CC93C5B71139}" destId="{AAEBF805-3212-4F5A-A9AB-86FC9FDA9BE7}" srcOrd="1" destOrd="0" presId="urn:microsoft.com/office/officeart/2005/8/layout/vProcess5"/>
    <dgm:cxn modelId="{C4D8C3F9-B345-478B-AA29-E03A7E9541E0}" type="presParOf" srcId="{7D8AF8BA-B482-4A97-8297-FFBF18CA7F38}" destId="{33EE9A09-7580-4156-BE34-B7B051EA5A70}" srcOrd="0" destOrd="0" presId="urn:microsoft.com/office/officeart/2005/8/layout/vProcess5"/>
    <dgm:cxn modelId="{1E013A44-BB24-4AB7-9728-984E39E16C2F}" type="presParOf" srcId="{7D8AF8BA-B482-4A97-8297-FFBF18CA7F38}" destId="{846CF601-6CE6-4957-A830-11A64490E020}" srcOrd="1" destOrd="0" presId="urn:microsoft.com/office/officeart/2005/8/layout/vProcess5"/>
    <dgm:cxn modelId="{4FE559A2-C746-4D5C-8A78-0D1801407E85}" type="presParOf" srcId="{7D8AF8BA-B482-4A97-8297-FFBF18CA7F38}" destId="{E7CAE57A-3CAB-4A65-A513-F9F1C9B01074}" srcOrd="2" destOrd="0" presId="urn:microsoft.com/office/officeart/2005/8/layout/vProcess5"/>
    <dgm:cxn modelId="{E33D2561-5D13-4CC1-903B-8CF54DFBDC11}" type="presParOf" srcId="{7D8AF8BA-B482-4A97-8297-FFBF18CA7F38}" destId="{D39FF3AB-45A6-49EE-9B1A-1FC93E9E9C33}" srcOrd="3" destOrd="0" presId="urn:microsoft.com/office/officeart/2005/8/layout/vProcess5"/>
    <dgm:cxn modelId="{91E3106F-5C89-4723-85A9-E6B91F13A6C0}" type="presParOf" srcId="{7D8AF8BA-B482-4A97-8297-FFBF18CA7F38}" destId="{E116362C-E595-4D9E-9915-886B5454DCB9}" srcOrd="4" destOrd="0" presId="urn:microsoft.com/office/officeart/2005/8/layout/vProcess5"/>
    <dgm:cxn modelId="{DC03F1DD-7E2E-40C6-A4DF-45651D710D40}" type="presParOf" srcId="{7D8AF8BA-B482-4A97-8297-FFBF18CA7F38}" destId="{0A6C895D-61FD-4865-B437-5BB5E3BA1428}" srcOrd="5" destOrd="0" presId="urn:microsoft.com/office/officeart/2005/8/layout/vProcess5"/>
    <dgm:cxn modelId="{16986B25-2F46-42F2-AC56-114D806D0367}" type="presParOf" srcId="{7D8AF8BA-B482-4A97-8297-FFBF18CA7F38}" destId="{0FBAE50A-F8C8-4FE4-BB63-AA84BB85BEBC}" srcOrd="6" destOrd="0" presId="urn:microsoft.com/office/officeart/2005/8/layout/vProcess5"/>
    <dgm:cxn modelId="{4C373F36-83ED-422C-868A-BC0651614227}" type="presParOf" srcId="{7D8AF8BA-B482-4A97-8297-FFBF18CA7F38}" destId="{C9CE77C5-F513-49A7-8A60-9E45FF3EBFA0}" srcOrd="7" destOrd="0" presId="urn:microsoft.com/office/officeart/2005/8/layout/vProcess5"/>
    <dgm:cxn modelId="{AEA4D660-A42E-4275-8929-C4C476C82482}" type="presParOf" srcId="{7D8AF8BA-B482-4A97-8297-FFBF18CA7F38}" destId="{61B25F7D-E58F-4590-BAD1-934F9A824768}" srcOrd="8" destOrd="0" presId="urn:microsoft.com/office/officeart/2005/8/layout/vProcess5"/>
    <dgm:cxn modelId="{3807FC11-CD68-4998-8ADB-40DC1297134B}" type="presParOf" srcId="{7D8AF8BA-B482-4A97-8297-FFBF18CA7F38}" destId="{E90C63D4-9052-4615-931D-237C49F83EA3}" srcOrd="9" destOrd="0" presId="urn:microsoft.com/office/officeart/2005/8/layout/vProcess5"/>
    <dgm:cxn modelId="{6EE4385F-44AF-45F2-B3C7-9C3459CEBC84}" type="presParOf" srcId="{7D8AF8BA-B482-4A97-8297-FFBF18CA7F38}" destId="{5F0B0B47-5CD4-4034-B921-08B60BFB6294}" srcOrd="10" destOrd="0" presId="urn:microsoft.com/office/officeart/2005/8/layout/vProcess5"/>
    <dgm:cxn modelId="{3CCF1540-9E81-427C-8042-96957FEA3D8D}" type="presParOf" srcId="{7D8AF8BA-B482-4A97-8297-FFBF18CA7F38}" destId="{EB0DF165-1995-440B-96E7-0F0F23FCD1F6}" srcOrd="11" destOrd="0" presId="urn:microsoft.com/office/officeart/2005/8/layout/vProcess5"/>
    <dgm:cxn modelId="{13C4C3C0-C27F-4426-991C-3C470D3C3101}" type="presParOf" srcId="{7D8AF8BA-B482-4A97-8297-FFBF18CA7F38}" destId="{AAEBF805-3212-4F5A-A9AB-86FC9FDA9BE7}" srcOrd="12" destOrd="0" presId="urn:microsoft.com/office/officeart/2005/8/layout/vProcess5"/>
    <dgm:cxn modelId="{A53F63CF-96C1-4BFC-A8E6-80EA0844D19D}" type="presParOf" srcId="{7D8AF8BA-B482-4A97-8297-FFBF18CA7F38}" destId="{0D28CA2A-6A59-4FAC-8DFF-5D5E328FDEC2}" srcOrd="13" destOrd="0" presId="urn:microsoft.com/office/officeart/2005/8/layout/vProcess5"/>
    <dgm:cxn modelId="{BEC2E0EE-940A-4D15-AA0C-A418F8A00210}" type="presParOf" srcId="{7D8AF8BA-B482-4A97-8297-FFBF18CA7F38}" destId="{62CF6A45-546A-4D23-BF2F-2D498B0C8E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E66ED-EF07-47D3-9471-6B05103F5DE4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99BC7AFD-1D86-4EAC-AAC7-15C49D3BBA3B}">
      <dgm:prSet custT="1"/>
      <dgm:spPr/>
      <dgm:t>
        <a:bodyPr/>
        <a:lstStyle/>
        <a:p>
          <a:pPr rtl="0"/>
          <a:r>
            <a:rPr lang="uk-UA" sz="2400" dirty="0" smtClean="0">
              <a:solidFill>
                <a:schemeClr val="tx1"/>
              </a:solidFill>
            </a:rPr>
            <a:t>Діяльність педагогічних творчих годин</a:t>
          </a:r>
          <a:endParaRPr lang="uk-UA" sz="2400" dirty="0">
            <a:solidFill>
              <a:schemeClr val="tx1"/>
            </a:solidFill>
          </a:endParaRPr>
        </a:p>
      </dgm:t>
    </dgm:pt>
    <dgm:pt modelId="{BB59A475-0A4B-45C9-95D5-4868BE4E462E}" type="parTrans" cxnId="{3AC7C19D-0D48-4D2E-A156-05960AE45CBC}">
      <dgm:prSet/>
      <dgm:spPr/>
      <dgm:t>
        <a:bodyPr/>
        <a:lstStyle/>
        <a:p>
          <a:endParaRPr lang="uk-UA"/>
        </a:p>
      </dgm:t>
    </dgm:pt>
    <dgm:pt modelId="{0BA9B703-1307-403D-A929-4C02F168424D}" type="sibTrans" cxnId="{3AC7C19D-0D48-4D2E-A156-05960AE45CBC}">
      <dgm:prSet/>
      <dgm:spPr/>
      <dgm:t>
        <a:bodyPr/>
        <a:lstStyle/>
        <a:p>
          <a:endParaRPr lang="uk-UA"/>
        </a:p>
      </dgm:t>
    </dgm:pt>
    <dgm:pt modelId="{ABE01F4D-7295-4B33-A681-E4A224E92BBF}">
      <dgm:prSet custT="1"/>
      <dgm:spPr/>
      <dgm:t>
        <a:bodyPr/>
        <a:lstStyle/>
        <a:p>
          <a:pPr rtl="0"/>
          <a:r>
            <a:rPr lang="uk-UA" sz="2000" dirty="0" smtClean="0">
              <a:solidFill>
                <a:schemeClr val="tx1"/>
              </a:solidFill>
            </a:rPr>
            <a:t>Співпрацю з школою та іншими позашкіль-</a:t>
          </a:r>
        </a:p>
        <a:p>
          <a:pPr rtl="0"/>
          <a:r>
            <a:rPr lang="uk-UA" sz="2000" dirty="0" smtClean="0">
              <a:solidFill>
                <a:schemeClr val="tx1"/>
              </a:solidFill>
            </a:rPr>
            <a:t>ними закладами, громадсь-кими організація-ми</a:t>
          </a:r>
          <a:endParaRPr lang="uk-UA" sz="2000" dirty="0">
            <a:solidFill>
              <a:schemeClr val="tx1"/>
            </a:solidFill>
          </a:endParaRPr>
        </a:p>
      </dgm:t>
    </dgm:pt>
    <dgm:pt modelId="{68BD4E6D-5CEA-4EBB-8F59-11D13B2C9D1A}" type="parTrans" cxnId="{09AADEA3-F0B9-46A7-87B8-339624278F6B}">
      <dgm:prSet/>
      <dgm:spPr/>
      <dgm:t>
        <a:bodyPr/>
        <a:lstStyle/>
        <a:p>
          <a:endParaRPr lang="uk-UA"/>
        </a:p>
      </dgm:t>
    </dgm:pt>
    <dgm:pt modelId="{A9B6268E-CA1C-4FAF-9914-0E53EA0D8DFC}" type="sibTrans" cxnId="{09AADEA3-F0B9-46A7-87B8-339624278F6B}">
      <dgm:prSet/>
      <dgm:spPr/>
      <dgm:t>
        <a:bodyPr/>
        <a:lstStyle/>
        <a:p>
          <a:endParaRPr lang="uk-UA"/>
        </a:p>
      </dgm:t>
    </dgm:pt>
    <dgm:pt modelId="{4719EBD6-E55F-4347-A8A7-9E5A9D43B8D9}">
      <dgm:prSet custT="1"/>
      <dgm:spPr/>
      <dgm:t>
        <a:bodyPr/>
        <a:lstStyle/>
        <a:p>
          <a:pPr rtl="0"/>
          <a:r>
            <a:rPr lang="uk-UA" sz="2000" dirty="0" smtClean="0">
              <a:solidFill>
                <a:schemeClr val="tx1"/>
              </a:solidFill>
            </a:rPr>
            <a:t>Соціаліза-цію вихованців дитячого будинку</a:t>
          </a:r>
          <a:endParaRPr lang="uk-UA" sz="2000" dirty="0">
            <a:solidFill>
              <a:schemeClr val="tx1"/>
            </a:solidFill>
          </a:endParaRPr>
        </a:p>
      </dgm:t>
    </dgm:pt>
    <dgm:pt modelId="{A9044D0E-E6A9-4B10-BB52-4DE20AE2C336}" type="parTrans" cxnId="{F88D7766-D0FF-4A24-8F56-925D91A38C12}">
      <dgm:prSet/>
      <dgm:spPr/>
      <dgm:t>
        <a:bodyPr/>
        <a:lstStyle/>
        <a:p>
          <a:endParaRPr lang="uk-UA"/>
        </a:p>
      </dgm:t>
    </dgm:pt>
    <dgm:pt modelId="{94967E1D-5D04-4480-A9E1-42B06B12E994}" type="sibTrans" cxnId="{F88D7766-D0FF-4A24-8F56-925D91A38C12}">
      <dgm:prSet/>
      <dgm:spPr/>
      <dgm:t>
        <a:bodyPr/>
        <a:lstStyle/>
        <a:p>
          <a:endParaRPr lang="uk-UA"/>
        </a:p>
      </dgm:t>
    </dgm:pt>
    <dgm:pt modelId="{2E4EFF2C-20BC-4B6B-AD28-C54224C97AAC}">
      <dgm:prSet custT="1"/>
      <dgm:spPr/>
      <dgm:t>
        <a:bodyPr/>
        <a:lstStyle/>
        <a:p>
          <a:pPr rtl="0"/>
          <a:r>
            <a:rPr lang="uk-UA" sz="2000" dirty="0" smtClean="0">
              <a:solidFill>
                <a:schemeClr val="tx1"/>
              </a:solidFill>
            </a:rPr>
            <a:t>Систему профорієн-</a:t>
          </a:r>
        </a:p>
        <a:p>
          <a:pPr rtl="0"/>
          <a:r>
            <a:rPr lang="uk-UA" sz="2000" dirty="0" smtClean="0">
              <a:solidFill>
                <a:schemeClr val="tx1"/>
              </a:solidFill>
            </a:rPr>
            <a:t>таційної роботи</a:t>
          </a:r>
          <a:endParaRPr lang="uk-UA" sz="2000" dirty="0">
            <a:solidFill>
              <a:schemeClr val="tx1"/>
            </a:solidFill>
          </a:endParaRPr>
        </a:p>
      </dgm:t>
    </dgm:pt>
    <dgm:pt modelId="{27AE0D65-D99C-4061-80E8-9EE41D0534E0}" type="parTrans" cxnId="{68E6F869-4BB6-49FF-A4FF-A48446722808}">
      <dgm:prSet/>
      <dgm:spPr/>
      <dgm:t>
        <a:bodyPr/>
        <a:lstStyle/>
        <a:p>
          <a:endParaRPr lang="uk-UA"/>
        </a:p>
      </dgm:t>
    </dgm:pt>
    <dgm:pt modelId="{7DCA3DDE-CBE0-4CDF-87A3-3D5146A54F46}" type="sibTrans" cxnId="{68E6F869-4BB6-49FF-A4FF-A48446722808}">
      <dgm:prSet/>
      <dgm:spPr/>
      <dgm:t>
        <a:bodyPr/>
        <a:lstStyle/>
        <a:p>
          <a:endParaRPr lang="uk-UA"/>
        </a:p>
      </dgm:t>
    </dgm:pt>
    <dgm:pt modelId="{19BDEB93-9779-487C-AB16-EBB140D24EB1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</a:rPr>
            <a:t>Змістовну виховну роботу</a:t>
          </a:r>
          <a:endParaRPr lang="uk-UA" dirty="0">
            <a:solidFill>
              <a:schemeClr val="tx1"/>
            </a:solidFill>
          </a:endParaRPr>
        </a:p>
      </dgm:t>
    </dgm:pt>
    <dgm:pt modelId="{983F89FF-6400-4FC3-A262-E572C1228EA8}" type="parTrans" cxnId="{FAE0AA88-581A-4C4D-A450-160304B55107}">
      <dgm:prSet/>
      <dgm:spPr/>
      <dgm:t>
        <a:bodyPr/>
        <a:lstStyle/>
        <a:p>
          <a:endParaRPr lang="uk-UA"/>
        </a:p>
      </dgm:t>
    </dgm:pt>
    <dgm:pt modelId="{239625C4-F90F-46F4-BD0B-9FA009F53B92}" type="sibTrans" cxnId="{FAE0AA88-581A-4C4D-A450-160304B55107}">
      <dgm:prSet/>
      <dgm:spPr/>
      <dgm:t>
        <a:bodyPr/>
        <a:lstStyle/>
        <a:p>
          <a:endParaRPr lang="uk-UA"/>
        </a:p>
      </dgm:t>
    </dgm:pt>
    <dgm:pt modelId="{0F5508EB-8EF1-4B95-8262-EE19BE2C546D}" type="pres">
      <dgm:prSet presAssocID="{35FE66ED-EF07-47D3-9471-6B05103F5D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6CD1A5A7-E183-47A6-995B-AF7D5690A368}" type="pres">
      <dgm:prSet presAssocID="{99BC7AFD-1D86-4EAC-AAC7-15C49D3BBA3B}" presName="node" presStyleLbl="node1" presStyleIdx="0" presStyleCnt="5" custScaleX="182777" custLinFactNeighborX="-4971" custLinFactNeighborY="-72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3D3605-FFE9-43F1-93BB-C886B26B17AD}" type="pres">
      <dgm:prSet presAssocID="{0BA9B703-1307-403D-A929-4C02F168424D}" presName="sibTrans" presStyleCnt="0"/>
      <dgm:spPr/>
    </dgm:pt>
    <dgm:pt modelId="{9BCD8E1E-6EB9-47F3-A0C2-98316575215B}" type="pres">
      <dgm:prSet presAssocID="{ABE01F4D-7295-4B33-A681-E4A224E92BBF}" presName="node" presStyleLbl="node1" presStyleIdx="1" presStyleCnt="5" custScaleX="1381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404F41D-D505-47CB-A248-5CC29644F878}" type="pres">
      <dgm:prSet presAssocID="{A9B6268E-CA1C-4FAF-9914-0E53EA0D8DFC}" presName="sibTrans" presStyleCnt="0"/>
      <dgm:spPr/>
    </dgm:pt>
    <dgm:pt modelId="{91F07DD9-9DCE-4F0C-9413-98C9180FE278}" type="pres">
      <dgm:prSet presAssocID="{4719EBD6-E55F-4347-A8A7-9E5A9D43B8D9}" presName="node" presStyleLbl="node1" presStyleIdx="2" presStyleCnt="5" custScaleX="118068" custLinFactNeighborX="-584" custLinFactNeighborY="-33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F10A554-2F93-4DA7-BAB8-B3D3DAB67403}" type="pres">
      <dgm:prSet presAssocID="{94967E1D-5D04-4480-A9E1-42B06B12E994}" presName="sibTrans" presStyleCnt="0"/>
      <dgm:spPr/>
    </dgm:pt>
    <dgm:pt modelId="{DAE8256A-D732-474A-B493-F2034890F3D4}" type="pres">
      <dgm:prSet presAssocID="{2E4EFF2C-20BC-4B6B-AD28-C54224C97AAC}" presName="node" presStyleLbl="node1" presStyleIdx="3" presStyleCnt="5" custScaleX="1414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055D75-EB0E-4ECC-B1A0-435C90A6F8C6}" type="pres">
      <dgm:prSet presAssocID="{7DCA3DDE-CBE0-4CDF-87A3-3D5146A54F46}" presName="sibTrans" presStyleCnt="0"/>
      <dgm:spPr/>
    </dgm:pt>
    <dgm:pt modelId="{B31E2CA9-3B70-4E37-BB36-E17E41AC39A6}" type="pres">
      <dgm:prSet presAssocID="{19BDEB93-9779-487C-AB16-EBB140D24E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8E6F869-4BB6-49FF-A4FF-A48446722808}" srcId="{35FE66ED-EF07-47D3-9471-6B05103F5DE4}" destId="{2E4EFF2C-20BC-4B6B-AD28-C54224C97AAC}" srcOrd="3" destOrd="0" parTransId="{27AE0D65-D99C-4061-80E8-9EE41D0534E0}" sibTransId="{7DCA3DDE-CBE0-4CDF-87A3-3D5146A54F46}"/>
    <dgm:cxn modelId="{39D594DB-EB42-4BF2-9A52-000BAA548BFB}" type="presOf" srcId="{ABE01F4D-7295-4B33-A681-E4A224E92BBF}" destId="{9BCD8E1E-6EB9-47F3-A0C2-98316575215B}" srcOrd="0" destOrd="0" presId="urn:microsoft.com/office/officeart/2005/8/layout/hList6"/>
    <dgm:cxn modelId="{09AADEA3-F0B9-46A7-87B8-339624278F6B}" srcId="{35FE66ED-EF07-47D3-9471-6B05103F5DE4}" destId="{ABE01F4D-7295-4B33-A681-E4A224E92BBF}" srcOrd="1" destOrd="0" parTransId="{68BD4E6D-5CEA-4EBB-8F59-11D13B2C9D1A}" sibTransId="{A9B6268E-CA1C-4FAF-9914-0E53EA0D8DFC}"/>
    <dgm:cxn modelId="{FAE0AA88-581A-4C4D-A450-160304B55107}" srcId="{35FE66ED-EF07-47D3-9471-6B05103F5DE4}" destId="{19BDEB93-9779-487C-AB16-EBB140D24EB1}" srcOrd="4" destOrd="0" parTransId="{983F89FF-6400-4FC3-A262-E572C1228EA8}" sibTransId="{239625C4-F90F-46F4-BD0B-9FA009F53B92}"/>
    <dgm:cxn modelId="{F88D7766-D0FF-4A24-8F56-925D91A38C12}" srcId="{35FE66ED-EF07-47D3-9471-6B05103F5DE4}" destId="{4719EBD6-E55F-4347-A8A7-9E5A9D43B8D9}" srcOrd="2" destOrd="0" parTransId="{A9044D0E-E6A9-4B10-BB52-4DE20AE2C336}" sibTransId="{94967E1D-5D04-4480-A9E1-42B06B12E994}"/>
    <dgm:cxn modelId="{25857904-561C-4545-B3D9-92C0B8EB1D71}" type="presOf" srcId="{4719EBD6-E55F-4347-A8A7-9E5A9D43B8D9}" destId="{91F07DD9-9DCE-4F0C-9413-98C9180FE278}" srcOrd="0" destOrd="0" presId="urn:microsoft.com/office/officeart/2005/8/layout/hList6"/>
    <dgm:cxn modelId="{3FB55CE1-CE92-4A3B-AD2C-0A806F0DD953}" type="presOf" srcId="{2E4EFF2C-20BC-4B6B-AD28-C54224C97AAC}" destId="{DAE8256A-D732-474A-B493-F2034890F3D4}" srcOrd="0" destOrd="0" presId="urn:microsoft.com/office/officeart/2005/8/layout/hList6"/>
    <dgm:cxn modelId="{65F8DEA7-577C-4A31-8EAB-47544FF7B888}" type="presOf" srcId="{19BDEB93-9779-487C-AB16-EBB140D24EB1}" destId="{B31E2CA9-3B70-4E37-BB36-E17E41AC39A6}" srcOrd="0" destOrd="0" presId="urn:microsoft.com/office/officeart/2005/8/layout/hList6"/>
    <dgm:cxn modelId="{D4451324-A138-4468-A620-E1C0322F39F2}" type="presOf" srcId="{99BC7AFD-1D86-4EAC-AAC7-15C49D3BBA3B}" destId="{6CD1A5A7-E183-47A6-995B-AF7D5690A368}" srcOrd="0" destOrd="0" presId="urn:microsoft.com/office/officeart/2005/8/layout/hList6"/>
    <dgm:cxn modelId="{7754945E-C413-43D6-A366-D6D5C3E2479A}" type="presOf" srcId="{35FE66ED-EF07-47D3-9471-6B05103F5DE4}" destId="{0F5508EB-8EF1-4B95-8262-EE19BE2C546D}" srcOrd="0" destOrd="0" presId="urn:microsoft.com/office/officeart/2005/8/layout/hList6"/>
    <dgm:cxn modelId="{3AC7C19D-0D48-4D2E-A156-05960AE45CBC}" srcId="{35FE66ED-EF07-47D3-9471-6B05103F5DE4}" destId="{99BC7AFD-1D86-4EAC-AAC7-15C49D3BBA3B}" srcOrd="0" destOrd="0" parTransId="{BB59A475-0A4B-45C9-95D5-4868BE4E462E}" sibTransId="{0BA9B703-1307-403D-A929-4C02F168424D}"/>
    <dgm:cxn modelId="{7462E99A-8869-48C7-9F49-F0D6749DBC45}" type="presParOf" srcId="{0F5508EB-8EF1-4B95-8262-EE19BE2C546D}" destId="{6CD1A5A7-E183-47A6-995B-AF7D5690A368}" srcOrd="0" destOrd="0" presId="urn:microsoft.com/office/officeart/2005/8/layout/hList6"/>
    <dgm:cxn modelId="{3ADD880E-6792-4704-9E07-05DE7178016E}" type="presParOf" srcId="{0F5508EB-8EF1-4B95-8262-EE19BE2C546D}" destId="{623D3605-FFE9-43F1-93BB-C886B26B17AD}" srcOrd="1" destOrd="0" presId="urn:microsoft.com/office/officeart/2005/8/layout/hList6"/>
    <dgm:cxn modelId="{80145C2C-AC50-4F58-A81D-2CFB07D75B9B}" type="presParOf" srcId="{0F5508EB-8EF1-4B95-8262-EE19BE2C546D}" destId="{9BCD8E1E-6EB9-47F3-A0C2-98316575215B}" srcOrd="2" destOrd="0" presId="urn:microsoft.com/office/officeart/2005/8/layout/hList6"/>
    <dgm:cxn modelId="{FE980529-C65A-43DA-942A-04399698FB48}" type="presParOf" srcId="{0F5508EB-8EF1-4B95-8262-EE19BE2C546D}" destId="{2404F41D-D505-47CB-A248-5CC29644F878}" srcOrd="3" destOrd="0" presId="urn:microsoft.com/office/officeart/2005/8/layout/hList6"/>
    <dgm:cxn modelId="{3B433AB6-3F22-4BD2-9D6B-9A27540CBBC5}" type="presParOf" srcId="{0F5508EB-8EF1-4B95-8262-EE19BE2C546D}" destId="{91F07DD9-9DCE-4F0C-9413-98C9180FE278}" srcOrd="4" destOrd="0" presId="urn:microsoft.com/office/officeart/2005/8/layout/hList6"/>
    <dgm:cxn modelId="{566896CA-5AB2-4CD3-9F8B-30191F75C8BA}" type="presParOf" srcId="{0F5508EB-8EF1-4B95-8262-EE19BE2C546D}" destId="{4F10A554-2F93-4DA7-BAB8-B3D3DAB67403}" srcOrd="5" destOrd="0" presId="urn:microsoft.com/office/officeart/2005/8/layout/hList6"/>
    <dgm:cxn modelId="{EC3653A7-C14B-4A68-8043-1A19E9FDC522}" type="presParOf" srcId="{0F5508EB-8EF1-4B95-8262-EE19BE2C546D}" destId="{DAE8256A-D732-474A-B493-F2034890F3D4}" srcOrd="6" destOrd="0" presId="urn:microsoft.com/office/officeart/2005/8/layout/hList6"/>
    <dgm:cxn modelId="{059D256A-01F4-40C6-B614-196B7EA3B075}" type="presParOf" srcId="{0F5508EB-8EF1-4B95-8262-EE19BE2C546D}" destId="{BC055D75-EB0E-4ECC-B1A0-435C90A6F8C6}" srcOrd="7" destOrd="0" presId="urn:microsoft.com/office/officeart/2005/8/layout/hList6"/>
    <dgm:cxn modelId="{696DBBC3-0A73-4612-BE58-7FCEBC690009}" type="presParOf" srcId="{0F5508EB-8EF1-4B95-8262-EE19BE2C546D}" destId="{B31E2CA9-3B70-4E37-BB36-E17E41AC39A6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17828B-2FBB-442A-844A-7E7E4CE67FA8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E4BB365-C893-4ED7-9CAE-6A2606D8CEF0}">
      <dgm:prSet custT="1"/>
      <dgm:spPr/>
      <dgm:t>
        <a:bodyPr/>
        <a:lstStyle/>
        <a:p>
          <a:pPr rtl="0"/>
          <a:r>
            <a:rPr lang="uk-UA" sz="2400" dirty="0" smtClean="0"/>
            <a:t>Організація самопідготовки</a:t>
          </a:r>
          <a:endParaRPr lang="uk-UA" sz="2400" dirty="0"/>
        </a:p>
      </dgm:t>
    </dgm:pt>
    <dgm:pt modelId="{A42A3510-2B97-4135-9EEB-45AD0CFD4000}" type="parTrans" cxnId="{C0F39B37-5DC2-4EBD-BD2B-B67375847F22}">
      <dgm:prSet/>
      <dgm:spPr/>
      <dgm:t>
        <a:bodyPr/>
        <a:lstStyle/>
        <a:p>
          <a:endParaRPr lang="uk-UA"/>
        </a:p>
      </dgm:t>
    </dgm:pt>
    <dgm:pt modelId="{B941E2F9-D9BE-42C1-BA71-629E25866D8F}" type="sibTrans" cxnId="{C0F39B37-5DC2-4EBD-BD2B-B67375847F22}">
      <dgm:prSet/>
      <dgm:spPr/>
      <dgm:t>
        <a:bodyPr/>
        <a:lstStyle/>
        <a:p>
          <a:endParaRPr lang="uk-UA"/>
        </a:p>
      </dgm:t>
    </dgm:pt>
    <dgm:pt modelId="{EED953D3-5F32-428D-9E0A-8AFF5E9FA2F1}">
      <dgm:prSet custT="1"/>
      <dgm:spPr/>
      <dgm:t>
        <a:bodyPr/>
        <a:lstStyle/>
        <a:p>
          <a:pPr rtl="0"/>
          <a:r>
            <a:rPr lang="uk-UA" sz="2400" dirty="0" smtClean="0"/>
            <a:t>Проведення занять у дошкільнят</a:t>
          </a:r>
          <a:endParaRPr lang="uk-UA" sz="2400" dirty="0"/>
        </a:p>
      </dgm:t>
    </dgm:pt>
    <dgm:pt modelId="{D233A3EA-B517-4021-BA49-DCFE099BC138}" type="parTrans" cxnId="{FAFC7FE0-BCC0-4B91-BE51-316B5567A977}">
      <dgm:prSet/>
      <dgm:spPr/>
      <dgm:t>
        <a:bodyPr/>
        <a:lstStyle/>
        <a:p>
          <a:endParaRPr lang="uk-UA"/>
        </a:p>
      </dgm:t>
    </dgm:pt>
    <dgm:pt modelId="{F9FA3E84-A9E5-412A-8B40-76C8EEA9A3D7}" type="sibTrans" cxnId="{FAFC7FE0-BCC0-4B91-BE51-316B5567A977}">
      <dgm:prSet/>
      <dgm:spPr/>
      <dgm:t>
        <a:bodyPr/>
        <a:lstStyle/>
        <a:p>
          <a:endParaRPr lang="uk-UA"/>
        </a:p>
      </dgm:t>
    </dgm:pt>
    <dgm:pt modelId="{502EC8AE-E6D2-465B-9F93-5040A24E9487}">
      <dgm:prSet custT="1"/>
      <dgm:spPr/>
      <dgm:t>
        <a:bodyPr/>
        <a:lstStyle/>
        <a:p>
          <a:pPr rtl="0"/>
          <a:r>
            <a:rPr lang="uk-UA" sz="2000" dirty="0" smtClean="0"/>
            <a:t>Виконання програмових завдань через тестування та контрольні опитування</a:t>
          </a:r>
          <a:endParaRPr lang="uk-UA" sz="2000" dirty="0"/>
        </a:p>
      </dgm:t>
    </dgm:pt>
    <dgm:pt modelId="{55B6B04B-AA0E-46EE-88A8-B1E58D12AF87}" type="parTrans" cxnId="{8295D9A7-A099-4705-B23C-2879974FEC60}">
      <dgm:prSet/>
      <dgm:spPr/>
      <dgm:t>
        <a:bodyPr/>
        <a:lstStyle/>
        <a:p>
          <a:endParaRPr lang="uk-UA"/>
        </a:p>
      </dgm:t>
    </dgm:pt>
    <dgm:pt modelId="{6E0D6226-F52F-4749-9FD3-4A2726E66BF1}" type="sibTrans" cxnId="{8295D9A7-A099-4705-B23C-2879974FEC60}">
      <dgm:prSet/>
      <dgm:spPr/>
      <dgm:t>
        <a:bodyPr/>
        <a:lstStyle/>
        <a:p>
          <a:endParaRPr lang="uk-UA"/>
        </a:p>
      </dgm:t>
    </dgm:pt>
    <dgm:pt modelId="{362F32B7-613E-4D02-884B-3C7F0CA666C8}">
      <dgm:prSet custT="1"/>
      <dgm:spPr/>
      <dgm:t>
        <a:bodyPr/>
        <a:lstStyle/>
        <a:p>
          <a:pPr rtl="0"/>
          <a:r>
            <a:rPr lang="uk-UA" sz="2000" dirty="0" smtClean="0"/>
            <a:t>Перевірки: щоденників дітей, техніки читання по класах, перевірка планів вихователів</a:t>
          </a:r>
          <a:endParaRPr lang="uk-UA" sz="2000" dirty="0"/>
        </a:p>
      </dgm:t>
    </dgm:pt>
    <dgm:pt modelId="{544F67E6-E2CF-45B8-82A9-B7F0E21F2197}" type="parTrans" cxnId="{DEE8C595-3A99-434E-848E-E7461E87CF6A}">
      <dgm:prSet/>
      <dgm:spPr/>
      <dgm:t>
        <a:bodyPr/>
        <a:lstStyle/>
        <a:p>
          <a:endParaRPr lang="uk-UA"/>
        </a:p>
      </dgm:t>
    </dgm:pt>
    <dgm:pt modelId="{4CCCFCA1-C0C3-4601-88A8-3ECD5268B78D}" type="sibTrans" cxnId="{DEE8C595-3A99-434E-848E-E7461E87CF6A}">
      <dgm:prSet/>
      <dgm:spPr/>
      <dgm:t>
        <a:bodyPr/>
        <a:lstStyle/>
        <a:p>
          <a:endParaRPr lang="uk-UA"/>
        </a:p>
      </dgm:t>
    </dgm:pt>
    <dgm:pt modelId="{E5221B9A-F587-4B5E-8188-0C6DA2F95013}" type="pres">
      <dgm:prSet presAssocID="{6017828B-2FBB-442A-844A-7E7E4CE67F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B79959C-6807-49C9-9F19-BC6A6ED8947C}" type="pres">
      <dgm:prSet presAssocID="{8E4BB365-C893-4ED7-9CAE-6A2606D8CEF0}" presName="node" presStyleLbl="node1" presStyleIdx="0" presStyleCnt="4" custScaleX="22877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04C1606-D67B-406E-98F8-006883521113}" type="pres">
      <dgm:prSet presAssocID="{B941E2F9-D9BE-42C1-BA71-629E25866D8F}" presName="sibTrans" presStyleLbl="sibTrans2D1" presStyleIdx="0" presStyleCnt="4"/>
      <dgm:spPr/>
      <dgm:t>
        <a:bodyPr/>
        <a:lstStyle/>
        <a:p>
          <a:endParaRPr lang="uk-UA"/>
        </a:p>
      </dgm:t>
    </dgm:pt>
    <dgm:pt modelId="{B9D6316F-19E3-4F2A-B7D7-25A02B1FFFB2}" type="pres">
      <dgm:prSet presAssocID="{B941E2F9-D9BE-42C1-BA71-629E25866D8F}" presName="connectorText" presStyleLbl="sibTrans2D1" presStyleIdx="0" presStyleCnt="4"/>
      <dgm:spPr/>
      <dgm:t>
        <a:bodyPr/>
        <a:lstStyle/>
        <a:p>
          <a:endParaRPr lang="uk-UA"/>
        </a:p>
      </dgm:t>
    </dgm:pt>
    <dgm:pt modelId="{B84522FA-7534-4882-B114-7CACCAC13FB0}" type="pres">
      <dgm:prSet presAssocID="{EED953D3-5F32-428D-9E0A-8AFF5E9FA2F1}" presName="node" presStyleLbl="node1" presStyleIdx="1" presStyleCnt="4" custScaleX="244250" custRadScaleRad="163728" custRadScaleInc="332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8A8542-30D7-4FAD-8AEB-B8A7AFF12D98}" type="pres">
      <dgm:prSet presAssocID="{F9FA3E84-A9E5-412A-8B40-76C8EEA9A3D7}" presName="sibTrans" presStyleLbl="sibTrans2D1" presStyleIdx="1" presStyleCnt="4"/>
      <dgm:spPr/>
      <dgm:t>
        <a:bodyPr/>
        <a:lstStyle/>
        <a:p>
          <a:endParaRPr lang="uk-UA"/>
        </a:p>
      </dgm:t>
    </dgm:pt>
    <dgm:pt modelId="{88030402-1FC3-41F8-AE33-63003884E1FF}" type="pres">
      <dgm:prSet presAssocID="{F9FA3E84-A9E5-412A-8B40-76C8EEA9A3D7}" presName="connectorText" presStyleLbl="sibTrans2D1" presStyleIdx="1" presStyleCnt="4"/>
      <dgm:spPr/>
      <dgm:t>
        <a:bodyPr/>
        <a:lstStyle/>
        <a:p>
          <a:endParaRPr lang="uk-UA"/>
        </a:p>
      </dgm:t>
    </dgm:pt>
    <dgm:pt modelId="{930220C9-8FB2-45A1-AC44-9AB668A05EF4}" type="pres">
      <dgm:prSet presAssocID="{502EC8AE-E6D2-465B-9F93-5040A24E9487}" presName="node" presStyleLbl="node1" presStyleIdx="2" presStyleCnt="4" custScaleX="305645" custRadScaleRad="97415" custRadScaleInc="54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F3E3D3-CFFE-470B-8E5D-72FACA54A42A}" type="pres">
      <dgm:prSet presAssocID="{6E0D6226-F52F-4749-9FD3-4A2726E66BF1}" presName="sibTrans" presStyleLbl="sibTrans2D1" presStyleIdx="2" presStyleCnt="4"/>
      <dgm:spPr/>
      <dgm:t>
        <a:bodyPr/>
        <a:lstStyle/>
        <a:p>
          <a:endParaRPr lang="uk-UA"/>
        </a:p>
      </dgm:t>
    </dgm:pt>
    <dgm:pt modelId="{806A9B93-3642-4BFB-B520-CD4D404287F2}" type="pres">
      <dgm:prSet presAssocID="{6E0D6226-F52F-4749-9FD3-4A2726E66BF1}" presName="connectorText" presStyleLbl="sibTrans2D1" presStyleIdx="2" presStyleCnt="4"/>
      <dgm:spPr/>
      <dgm:t>
        <a:bodyPr/>
        <a:lstStyle/>
        <a:p>
          <a:endParaRPr lang="uk-UA"/>
        </a:p>
      </dgm:t>
    </dgm:pt>
    <dgm:pt modelId="{80611738-8158-4F5F-8F1C-72050A94E012}" type="pres">
      <dgm:prSet presAssocID="{362F32B7-613E-4D02-884B-3C7F0CA666C8}" presName="node" presStyleLbl="node1" presStyleIdx="3" presStyleCnt="4" custScaleX="270446" custRadScaleRad="173310" custRadScaleInc="-11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EB3946-92EB-41F4-93DE-76A326823D25}" type="pres">
      <dgm:prSet presAssocID="{4CCCFCA1-C0C3-4601-88A8-3ECD5268B78D}" presName="sibTrans" presStyleLbl="sibTrans2D1" presStyleIdx="3" presStyleCnt="4"/>
      <dgm:spPr/>
      <dgm:t>
        <a:bodyPr/>
        <a:lstStyle/>
        <a:p>
          <a:endParaRPr lang="uk-UA"/>
        </a:p>
      </dgm:t>
    </dgm:pt>
    <dgm:pt modelId="{EB2484D4-BD4E-4511-9C85-355771AB9BCA}" type="pres">
      <dgm:prSet presAssocID="{4CCCFCA1-C0C3-4601-88A8-3ECD5268B78D}" presName="connectorText" presStyleLbl="sibTrans2D1" presStyleIdx="3" presStyleCnt="4"/>
      <dgm:spPr/>
      <dgm:t>
        <a:bodyPr/>
        <a:lstStyle/>
        <a:p>
          <a:endParaRPr lang="uk-UA"/>
        </a:p>
      </dgm:t>
    </dgm:pt>
  </dgm:ptLst>
  <dgm:cxnLst>
    <dgm:cxn modelId="{AA37EDC5-6868-4F31-943E-DA9FA65927F8}" type="presOf" srcId="{8E4BB365-C893-4ED7-9CAE-6A2606D8CEF0}" destId="{0B79959C-6807-49C9-9F19-BC6A6ED8947C}" srcOrd="0" destOrd="0" presId="urn:microsoft.com/office/officeart/2005/8/layout/cycle2"/>
    <dgm:cxn modelId="{8295D9A7-A099-4705-B23C-2879974FEC60}" srcId="{6017828B-2FBB-442A-844A-7E7E4CE67FA8}" destId="{502EC8AE-E6D2-465B-9F93-5040A24E9487}" srcOrd="2" destOrd="0" parTransId="{55B6B04B-AA0E-46EE-88A8-B1E58D12AF87}" sibTransId="{6E0D6226-F52F-4749-9FD3-4A2726E66BF1}"/>
    <dgm:cxn modelId="{DEE8C595-3A99-434E-848E-E7461E87CF6A}" srcId="{6017828B-2FBB-442A-844A-7E7E4CE67FA8}" destId="{362F32B7-613E-4D02-884B-3C7F0CA666C8}" srcOrd="3" destOrd="0" parTransId="{544F67E6-E2CF-45B8-82A9-B7F0E21F2197}" sibTransId="{4CCCFCA1-C0C3-4601-88A8-3ECD5268B78D}"/>
    <dgm:cxn modelId="{495FE010-3FD8-4CA8-AA1B-3CA0939665F2}" type="presOf" srcId="{4CCCFCA1-C0C3-4601-88A8-3ECD5268B78D}" destId="{A0EB3946-92EB-41F4-93DE-76A326823D25}" srcOrd="0" destOrd="0" presId="urn:microsoft.com/office/officeart/2005/8/layout/cycle2"/>
    <dgm:cxn modelId="{A47848FA-523F-45AD-B6DA-7AE7142D020E}" type="presOf" srcId="{F9FA3E84-A9E5-412A-8B40-76C8EEA9A3D7}" destId="{9E8A8542-30D7-4FAD-8AEB-B8A7AFF12D98}" srcOrd="0" destOrd="0" presId="urn:microsoft.com/office/officeart/2005/8/layout/cycle2"/>
    <dgm:cxn modelId="{34E25E52-F9C7-45C0-9D24-609EB11582D5}" type="presOf" srcId="{6017828B-2FBB-442A-844A-7E7E4CE67FA8}" destId="{E5221B9A-F587-4B5E-8188-0C6DA2F95013}" srcOrd="0" destOrd="0" presId="urn:microsoft.com/office/officeart/2005/8/layout/cycle2"/>
    <dgm:cxn modelId="{2F264593-CC64-4539-9594-13FD0A32ADF6}" type="presOf" srcId="{4CCCFCA1-C0C3-4601-88A8-3ECD5268B78D}" destId="{EB2484D4-BD4E-4511-9C85-355771AB9BCA}" srcOrd="1" destOrd="0" presId="urn:microsoft.com/office/officeart/2005/8/layout/cycle2"/>
    <dgm:cxn modelId="{977D2D46-0F49-46B3-BFE2-2B777E147908}" type="presOf" srcId="{F9FA3E84-A9E5-412A-8B40-76C8EEA9A3D7}" destId="{88030402-1FC3-41F8-AE33-63003884E1FF}" srcOrd="1" destOrd="0" presId="urn:microsoft.com/office/officeart/2005/8/layout/cycle2"/>
    <dgm:cxn modelId="{2BF7080E-813C-4CF6-A034-B767CF84A46E}" type="presOf" srcId="{502EC8AE-E6D2-465B-9F93-5040A24E9487}" destId="{930220C9-8FB2-45A1-AC44-9AB668A05EF4}" srcOrd="0" destOrd="0" presId="urn:microsoft.com/office/officeart/2005/8/layout/cycle2"/>
    <dgm:cxn modelId="{56CE9A7A-99F4-42C2-B65F-95B9AD6DD802}" type="presOf" srcId="{362F32B7-613E-4D02-884B-3C7F0CA666C8}" destId="{80611738-8158-4F5F-8F1C-72050A94E012}" srcOrd="0" destOrd="0" presId="urn:microsoft.com/office/officeart/2005/8/layout/cycle2"/>
    <dgm:cxn modelId="{F25B62B1-7E0A-4274-8B76-FAE47BDD8AD1}" type="presOf" srcId="{B941E2F9-D9BE-42C1-BA71-629E25866D8F}" destId="{B9D6316F-19E3-4F2A-B7D7-25A02B1FFFB2}" srcOrd="1" destOrd="0" presId="urn:microsoft.com/office/officeart/2005/8/layout/cycle2"/>
    <dgm:cxn modelId="{FAFC7FE0-BCC0-4B91-BE51-316B5567A977}" srcId="{6017828B-2FBB-442A-844A-7E7E4CE67FA8}" destId="{EED953D3-5F32-428D-9E0A-8AFF5E9FA2F1}" srcOrd="1" destOrd="0" parTransId="{D233A3EA-B517-4021-BA49-DCFE099BC138}" sibTransId="{F9FA3E84-A9E5-412A-8B40-76C8EEA9A3D7}"/>
    <dgm:cxn modelId="{900098DC-2AFE-4663-89AA-D7B2497CBAFA}" type="presOf" srcId="{EED953D3-5F32-428D-9E0A-8AFF5E9FA2F1}" destId="{B84522FA-7534-4882-B114-7CACCAC13FB0}" srcOrd="0" destOrd="0" presId="urn:microsoft.com/office/officeart/2005/8/layout/cycle2"/>
    <dgm:cxn modelId="{C0F39B37-5DC2-4EBD-BD2B-B67375847F22}" srcId="{6017828B-2FBB-442A-844A-7E7E4CE67FA8}" destId="{8E4BB365-C893-4ED7-9CAE-6A2606D8CEF0}" srcOrd="0" destOrd="0" parTransId="{A42A3510-2B97-4135-9EEB-45AD0CFD4000}" sibTransId="{B941E2F9-D9BE-42C1-BA71-629E25866D8F}"/>
    <dgm:cxn modelId="{0C2B5B29-90F3-4E5D-AC96-DDB440AF26E4}" type="presOf" srcId="{6E0D6226-F52F-4749-9FD3-4A2726E66BF1}" destId="{806A9B93-3642-4BFB-B520-CD4D404287F2}" srcOrd="1" destOrd="0" presId="urn:microsoft.com/office/officeart/2005/8/layout/cycle2"/>
    <dgm:cxn modelId="{010E6781-E7F0-4B89-9612-2D8C740CC030}" type="presOf" srcId="{6E0D6226-F52F-4749-9FD3-4A2726E66BF1}" destId="{C7F3E3D3-CFFE-470B-8E5D-72FACA54A42A}" srcOrd="0" destOrd="0" presId="urn:microsoft.com/office/officeart/2005/8/layout/cycle2"/>
    <dgm:cxn modelId="{04787464-B51B-4B2E-AA23-ECB11F9EC386}" type="presOf" srcId="{B941E2F9-D9BE-42C1-BA71-629E25866D8F}" destId="{204C1606-D67B-406E-98F8-006883521113}" srcOrd="0" destOrd="0" presId="urn:microsoft.com/office/officeart/2005/8/layout/cycle2"/>
    <dgm:cxn modelId="{C7F02347-CA33-4DAE-B73C-4F853010C873}" type="presParOf" srcId="{E5221B9A-F587-4B5E-8188-0C6DA2F95013}" destId="{0B79959C-6807-49C9-9F19-BC6A6ED8947C}" srcOrd="0" destOrd="0" presId="urn:microsoft.com/office/officeart/2005/8/layout/cycle2"/>
    <dgm:cxn modelId="{51492738-0F47-437B-B1A4-7A8100D14D79}" type="presParOf" srcId="{E5221B9A-F587-4B5E-8188-0C6DA2F95013}" destId="{204C1606-D67B-406E-98F8-006883521113}" srcOrd="1" destOrd="0" presId="urn:microsoft.com/office/officeart/2005/8/layout/cycle2"/>
    <dgm:cxn modelId="{D4DB45AD-74A5-45D5-ACEE-0D0FD575906D}" type="presParOf" srcId="{204C1606-D67B-406E-98F8-006883521113}" destId="{B9D6316F-19E3-4F2A-B7D7-25A02B1FFFB2}" srcOrd="0" destOrd="0" presId="urn:microsoft.com/office/officeart/2005/8/layout/cycle2"/>
    <dgm:cxn modelId="{7153C233-F8CE-49EF-9DC5-03C47CD52A58}" type="presParOf" srcId="{E5221B9A-F587-4B5E-8188-0C6DA2F95013}" destId="{B84522FA-7534-4882-B114-7CACCAC13FB0}" srcOrd="2" destOrd="0" presId="urn:microsoft.com/office/officeart/2005/8/layout/cycle2"/>
    <dgm:cxn modelId="{D5B91B25-CA67-4334-A4F2-46383020B2D5}" type="presParOf" srcId="{E5221B9A-F587-4B5E-8188-0C6DA2F95013}" destId="{9E8A8542-30D7-4FAD-8AEB-B8A7AFF12D98}" srcOrd="3" destOrd="0" presId="urn:microsoft.com/office/officeart/2005/8/layout/cycle2"/>
    <dgm:cxn modelId="{92BC7872-92D5-4D27-99D7-6D79137FA7C7}" type="presParOf" srcId="{9E8A8542-30D7-4FAD-8AEB-B8A7AFF12D98}" destId="{88030402-1FC3-41F8-AE33-63003884E1FF}" srcOrd="0" destOrd="0" presId="urn:microsoft.com/office/officeart/2005/8/layout/cycle2"/>
    <dgm:cxn modelId="{382B5EB9-AC4D-4644-9523-3417D8F464BE}" type="presParOf" srcId="{E5221B9A-F587-4B5E-8188-0C6DA2F95013}" destId="{930220C9-8FB2-45A1-AC44-9AB668A05EF4}" srcOrd="4" destOrd="0" presId="urn:microsoft.com/office/officeart/2005/8/layout/cycle2"/>
    <dgm:cxn modelId="{DC0D9B63-01A2-4EF9-AC03-7193A983E572}" type="presParOf" srcId="{E5221B9A-F587-4B5E-8188-0C6DA2F95013}" destId="{C7F3E3D3-CFFE-470B-8E5D-72FACA54A42A}" srcOrd="5" destOrd="0" presId="urn:microsoft.com/office/officeart/2005/8/layout/cycle2"/>
    <dgm:cxn modelId="{51EC9EF2-89F6-4093-B4E5-854C298BE10C}" type="presParOf" srcId="{C7F3E3D3-CFFE-470B-8E5D-72FACA54A42A}" destId="{806A9B93-3642-4BFB-B520-CD4D404287F2}" srcOrd="0" destOrd="0" presId="urn:microsoft.com/office/officeart/2005/8/layout/cycle2"/>
    <dgm:cxn modelId="{28D924EF-42A8-4E5B-9EAA-E728A09527A2}" type="presParOf" srcId="{E5221B9A-F587-4B5E-8188-0C6DA2F95013}" destId="{80611738-8158-4F5F-8F1C-72050A94E012}" srcOrd="6" destOrd="0" presId="urn:microsoft.com/office/officeart/2005/8/layout/cycle2"/>
    <dgm:cxn modelId="{F4D337B6-2077-4094-8673-5E56FA6DFA47}" type="presParOf" srcId="{E5221B9A-F587-4B5E-8188-0C6DA2F95013}" destId="{A0EB3946-92EB-41F4-93DE-76A326823D25}" srcOrd="7" destOrd="0" presId="urn:microsoft.com/office/officeart/2005/8/layout/cycle2"/>
    <dgm:cxn modelId="{77E98036-991A-4F9B-A6B6-E63A3FF2AE23}" type="presParOf" srcId="{A0EB3946-92EB-41F4-93DE-76A326823D25}" destId="{EB2484D4-BD4E-4511-9C85-355771AB9BC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CE941-300C-4BE3-A1AF-F7DE62618A75}" type="doc">
      <dgm:prSet loTypeId="urn:microsoft.com/office/officeart/2005/8/layout/vProcess5" loCatId="process" qsTypeId="urn:microsoft.com/office/officeart/2005/8/quickstyle/3d3" qsCatId="3D" csTypeId="urn:microsoft.com/office/officeart/2005/8/colors/colorful1#1" csCatId="colorful"/>
      <dgm:spPr/>
      <dgm:t>
        <a:bodyPr/>
        <a:lstStyle/>
        <a:p>
          <a:endParaRPr lang="uk-UA"/>
        </a:p>
      </dgm:t>
    </dgm:pt>
    <dgm:pt modelId="{CD1D4D41-9974-4217-A829-05F158FAE511}">
      <dgm:prSet/>
      <dgm:spPr/>
      <dgm:t>
        <a:bodyPr/>
        <a:lstStyle/>
        <a:p>
          <a:pPr rtl="0"/>
          <a:r>
            <a:rPr lang="uk-UA" i="1" dirty="0" smtClean="0"/>
            <a:t>Конкурси для педагогів</a:t>
          </a:r>
          <a:endParaRPr lang="uk-UA" dirty="0"/>
        </a:p>
      </dgm:t>
    </dgm:pt>
    <dgm:pt modelId="{BEA243A6-1271-4843-A991-21785580A3B0}" type="parTrans" cxnId="{8FBA9B5A-5D14-45A7-9AB6-747F5F21D991}">
      <dgm:prSet/>
      <dgm:spPr/>
      <dgm:t>
        <a:bodyPr/>
        <a:lstStyle/>
        <a:p>
          <a:endParaRPr lang="uk-UA"/>
        </a:p>
      </dgm:t>
    </dgm:pt>
    <dgm:pt modelId="{AC3BBD2E-32EB-44DC-9749-541D5417E80A}" type="sibTrans" cxnId="{8FBA9B5A-5D14-45A7-9AB6-747F5F21D991}">
      <dgm:prSet/>
      <dgm:spPr/>
      <dgm:t>
        <a:bodyPr/>
        <a:lstStyle/>
        <a:p>
          <a:endParaRPr lang="uk-UA"/>
        </a:p>
      </dgm:t>
    </dgm:pt>
    <dgm:pt modelId="{200E7264-F337-4CC5-BB15-921361D66F04}">
      <dgm:prSet/>
      <dgm:spPr/>
      <dgm:t>
        <a:bodyPr/>
        <a:lstStyle/>
        <a:p>
          <a:pPr rtl="0"/>
          <a:r>
            <a:rPr lang="uk-UA" i="1" smtClean="0"/>
            <a:t>Педагогічні читання</a:t>
          </a:r>
          <a:endParaRPr lang="uk-UA"/>
        </a:p>
      </dgm:t>
    </dgm:pt>
    <dgm:pt modelId="{55F7CC0A-5E97-4409-99CC-E053CD050C1D}" type="parTrans" cxnId="{53A8D23E-4490-4CE8-9298-3B808E219620}">
      <dgm:prSet/>
      <dgm:spPr/>
      <dgm:t>
        <a:bodyPr/>
        <a:lstStyle/>
        <a:p>
          <a:endParaRPr lang="uk-UA"/>
        </a:p>
      </dgm:t>
    </dgm:pt>
    <dgm:pt modelId="{345949CA-0526-4BF4-8623-57A021D042C8}" type="sibTrans" cxnId="{53A8D23E-4490-4CE8-9298-3B808E219620}">
      <dgm:prSet/>
      <dgm:spPr/>
      <dgm:t>
        <a:bodyPr/>
        <a:lstStyle/>
        <a:p>
          <a:endParaRPr lang="uk-UA"/>
        </a:p>
      </dgm:t>
    </dgm:pt>
    <dgm:pt modelId="{B92F7FA9-5E7E-4EED-BC90-5E27A91690C0}">
      <dgm:prSet/>
      <dgm:spPr/>
      <dgm:t>
        <a:bodyPr/>
        <a:lstStyle/>
        <a:p>
          <a:pPr rtl="0"/>
          <a:r>
            <a:rPr lang="uk-UA" i="1" smtClean="0"/>
            <a:t>Педагогічні ігри для вихователів</a:t>
          </a:r>
          <a:endParaRPr lang="uk-UA"/>
        </a:p>
      </dgm:t>
    </dgm:pt>
    <dgm:pt modelId="{C00BC2F6-09AB-47E7-938C-46CB21FFF79C}" type="parTrans" cxnId="{22BD3F28-D5D2-47F2-8FF9-D2E51813AE82}">
      <dgm:prSet/>
      <dgm:spPr/>
      <dgm:t>
        <a:bodyPr/>
        <a:lstStyle/>
        <a:p>
          <a:endParaRPr lang="uk-UA"/>
        </a:p>
      </dgm:t>
    </dgm:pt>
    <dgm:pt modelId="{9E3CB021-B2AE-479E-B237-18C5DF9DE72E}" type="sibTrans" cxnId="{22BD3F28-D5D2-47F2-8FF9-D2E51813AE82}">
      <dgm:prSet/>
      <dgm:spPr/>
      <dgm:t>
        <a:bodyPr/>
        <a:lstStyle/>
        <a:p>
          <a:endParaRPr lang="uk-UA"/>
        </a:p>
      </dgm:t>
    </dgm:pt>
    <dgm:pt modelId="{891BEAAD-7E8E-46E9-9C51-439DFD5310A7}">
      <dgm:prSet/>
      <dgm:spPr/>
      <dgm:t>
        <a:bodyPr/>
        <a:lstStyle/>
        <a:p>
          <a:pPr rtl="0"/>
          <a:r>
            <a:rPr lang="uk-UA" i="1" smtClean="0"/>
            <a:t>Майстер – класи для вихователів</a:t>
          </a:r>
          <a:endParaRPr lang="uk-UA"/>
        </a:p>
      </dgm:t>
    </dgm:pt>
    <dgm:pt modelId="{B68E5BFD-00B8-443E-BF28-209D543F15D9}" type="parTrans" cxnId="{D342CC17-EA04-46F1-BB28-A9552149BD9E}">
      <dgm:prSet/>
      <dgm:spPr/>
      <dgm:t>
        <a:bodyPr/>
        <a:lstStyle/>
        <a:p>
          <a:endParaRPr lang="uk-UA"/>
        </a:p>
      </dgm:t>
    </dgm:pt>
    <dgm:pt modelId="{E7C0FC23-BDE2-48B9-B28C-402EAAF6B806}" type="sibTrans" cxnId="{D342CC17-EA04-46F1-BB28-A9552149BD9E}">
      <dgm:prSet/>
      <dgm:spPr/>
      <dgm:t>
        <a:bodyPr/>
        <a:lstStyle/>
        <a:p>
          <a:endParaRPr lang="uk-UA"/>
        </a:p>
      </dgm:t>
    </dgm:pt>
    <dgm:pt modelId="{80DC5DE4-7306-4B46-9206-F4EB90BFD536}">
      <dgm:prSet/>
      <dgm:spPr/>
      <dgm:t>
        <a:bodyPr/>
        <a:lstStyle/>
        <a:p>
          <a:endParaRPr lang="uk-UA"/>
        </a:p>
      </dgm:t>
    </dgm:pt>
    <dgm:pt modelId="{12977983-E11A-48C9-BB1A-116857654771}" type="parTrans" cxnId="{2C1CEBD3-50D4-42BA-AEA5-4C73D060A4DB}">
      <dgm:prSet/>
      <dgm:spPr/>
      <dgm:t>
        <a:bodyPr/>
        <a:lstStyle/>
        <a:p>
          <a:endParaRPr lang="uk-UA"/>
        </a:p>
      </dgm:t>
    </dgm:pt>
    <dgm:pt modelId="{38B054E6-926B-4816-9704-B972B65FE37F}" type="sibTrans" cxnId="{2C1CEBD3-50D4-42BA-AEA5-4C73D060A4DB}">
      <dgm:prSet/>
      <dgm:spPr/>
      <dgm:t>
        <a:bodyPr/>
        <a:lstStyle/>
        <a:p>
          <a:endParaRPr lang="uk-UA"/>
        </a:p>
      </dgm:t>
    </dgm:pt>
    <dgm:pt modelId="{74C5D24F-A8B1-4E14-BEF8-FB6AF75431DA}">
      <dgm:prSet/>
      <dgm:spPr/>
      <dgm:t>
        <a:bodyPr/>
        <a:lstStyle/>
        <a:p>
          <a:endParaRPr lang="uk-UA"/>
        </a:p>
      </dgm:t>
    </dgm:pt>
    <dgm:pt modelId="{6BE23710-953A-454B-B741-3E31AC44F863}" type="parTrans" cxnId="{CA5057A1-769E-4C22-AE3F-21C5BEC96A57}">
      <dgm:prSet/>
      <dgm:spPr/>
      <dgm:t>
        <a:bodyPr/>
        <a:lstStyle/>
        <a:p>
          <a:endParaRPr lang="uk-UA"/>
        </a:p>
      </dgm:t>
    </dgm:pt>
    <dgm:pt modelId="{500A34EE-DE7C-49FD-91E9-10E3ED24537C}" type="sibTrans" cxnId="{CA5057A1-769E-4C22-AE3F-21C5BEC96A57}">
      <dgm:prSet/>
      <dgm:spPr/>
      <dgm:t>
        <a:bodyPr/>
        <a:lstStyle/>
        <a:p>
          <a:endParaRPr lang="uk-UA"/>
        </a:p>
      </dgm:t>
    </dgm:pt>
    <dgm:pt modelId="{2EA58E49-3ED2-4730-AF54-EF91F2F61789}">
      <dgm:prSet/>
      <dgm:spPr/>
      <dgm:t>
        <a:bodyPr/>
        <a:lstStyle/>
        <a:p>
          <a:pPr rtl="0"/>
          <a:r>
            <a:rPr lang="uk-UA" i="1" dirty="0" smtClean="0"/>
            <a:t>Педради</a:t>
          </a:r>
          <a:endParaRPr lang="uk-UA" dirty="0"/>
        </a:p>
      </dgm:t>
    </dgm:pt>
    <dgm:pt modelId="{48AC6FFC-76BE-4573-B4F5-7256F823FC77}" type="sibTrans" cxnId="{23AD50DC-E76D-4CE4-8E0C-6C54BDCE4383}">
      <dgm:prSet/>
      <dgm:spPr/>
      <dgm:t>
        <a:bodyPr/>
        <a:lstStyle/>
        <a:p>
          <a:endParaRPr lang="uk-UA"/>
        </a:p>
      </dgm:t>
    </dgm:pt>
    <dgm:pt modelId="{1D9C8F75-7BF7-4066-83EA-C04F89B61749}" type="parTrans" cxnId="{23AD50DC-E76D-4CE4-8E0C-6C54BDCE4383}">
      <dgm:prSet/>
      <dgm:spPr/>
      <dgm:t>
        <a:bodyPr/>
        <a:lstStyle/>
        <a:p>
          <a:endParaRPr lang="uk-UA"/>
        </a:p>
      </dgm:t>
    </dgm:pt>
    <dgm:pt modelId="{6884B73E-FED7-4BDC-AC04-D4B6F54CCAD9}" type="pres">
      <dgm:prSet presAssocID="{F54CE941-300C-4BE3-A1AF-F7DE62618A7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8A5F399-AE6C-4459-A990-2D524CF082AC}" type="pres">
      <dgm:prSet presAssocID="{F54CE941-300C-4BE3-A1AF-F7DE62618A75}" presName="dummyMaxCanvas" presStyleCnt="0">
        <dgm:presLayoutVars/>
      </dgm:prSet>
      <dgm:spPr/>
    </dgm:pt>
    <dgm:pt modelId="{9C1E8E8A-4E4B-4D71-A651-265656A9FD05}" type="pres">
      <dgm:prSet presAssocID="{F54CE941-300C-4BE3-A1AF-F7DE62618A7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316809-4F35-46FF-B4D3-F45DF242A37A}" type="pres">
      <dgm:prSet presAssocID="{F54CE941-300C-4BE3-A1AF-F7DE62618A7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2EC2F68-A989-4179-B3B4-DC1FD07F43AD}" type="pres">
      <dgm:prSet presAssocID="{F54CE941-300C-4BE3-A1AF-F7DE62618A7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BB7EB7D-9417-4B17-8D35-B5375122AE6A}" type="pres">
      <dgm:prSet presAssocID="{F54CE941-300C-4BE3-A1AF-F7DE62618A7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898C00-3828-420C-ABE9-3ADF4718CAA5}" type="pres">
      <dgm:prSet presAssocID="{F54CE941-300C-4BE3-A1AF-F7DE62618A7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93C35F-03FD-470F-9651-3FDB9CC3B8DC}" type="pres">
      <dgm:prSet presAssocID="{F54CE941-300C-4BE3-A1AF-F7DE62618A7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E4AF9B8-F4E9-4DBF-8325-0A7EE7BA4031}" type="pres">
      <dgm:prSet presAssocID="{F54CE941-300C-4BE3-A1AF-F7DE62618A7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B6898EF-5DEF-49E1-949C-0DC14DFC5D5E}" type="pres">
      <dgm:prSet presAssocID="{F54CE941-300C-4BE3-A1AF-F7DE62618A7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F9329B-A41E-487E-8316-EEB3EEE95BF9}" type="pres">
      <dgm:prSet presAssocID="{F54CE941-300C-4BE3-A1AF-F7DE62618A7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487A3F-6698-495E-84AB-C75EFBA24D8A}" type="pres">
      <dgm:prSet presAssocID="{F54CE941-300C-4BE3-A1AF-F7DE62618A7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71FA9CA-B025-4349-AE9E-F7609D1395CE}" type="pres">
      <dgm:prSet presAssocID="{F54CE941-300C-4BE3-A1AF-F7DE62618A7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5A9BE0-1FF6-4506-B5EE-69E773075A6E}" type="pres">
      <dgm:prSet presAssocID="{F54CE941-300C-4BE3-A1AF-F7DE62618A7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447B42-8CDA-4690-BE52-434DC561BF40}" type="pres">
      <dgm:prSet presAssocID="{F54CE941-300C-4BE3-A1AF-F7DE62618A7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D9DA45-A3A9-4877-B657-08FEA246840D}" type="pres">
      <dgm:prSet presAssocID="{F54CE941-300C-4BE3-A1AF-F7DE62618A7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A5057A1-769E-4C22-AE3F-21C5BEC96A57}" srcId="{F54CE941-300C-4BE3-A1AF-F7DE62618A75}" destId="{74C5D24F-A8B1-4E14-BEF8-FB6AF75431DA}" srcOrd="6" destOrd="0" parTransId="{6BE23710-953A-454B-B741-3E31AC44F863}" sibTransId="{500A34EE-DE7C-49FD-91E9-10E3ED24537C}"/>
    <dgm:cxn modelId="{27245EFF-622A-4541-9C24-18B8DAB7C576}" type="presOf" srcId="{9E3CB021-B2AE-479E-B237-18C5DF9DE72E}" destId="{DCF9329B-A41E-487E-8316-EEB3EEE95BF9}" srcOrd="0" destOrd="0" presId="urn:microsoft.com/office/officeart/2005/8/layout/vProcess5"/>
    <dgm:cxn modelId="{402061B9-6E15-47E5-915A-14097EE35996}" type="presOf" srcId="{B92F7FA9-5E7E-4EED-BC90-5E27A91690C0}" destId="{1BB7EB7D-9417-4B17-8D35-B5375122AE6A}" srcOrd="0" destOrd="0" presId="urn:microsoft.com/office/officeart/2005/8/layout/vProcess5"/>
    <dgm:cxn modelId="{F056C548-0C4B-40DF-94F4-8C8AF589B41B}" type="presOf" srcId="{345949CA-0526-4BF4-8623-57A021D042C8}" destId="{8B6898EF-5DEF-49E1-949C-0DC14DFC5D5E}" srcOrd="0" destOrd="0" presId="urn:microsoft.com/office/officeart/2005/8/layout/vProcess5"/>
    <dgm:cxn modelId="{EE08C59B-1CD9-4186-A559-E63CA02C02CC}" type="presOf" srcId="{F54CE941-300C-4BE3-A1AF-F7DE62618A75}" destId="{6884B73E-FED7-4BDC-AC04-D4B6F54CCAD9}" srcOrd="0" destOrd="0" presId="urn:microsoft.com/office/officeart/2005/8/layout/vProcess5"/>
    <dgm:cxn modelId="{1614B1EC-5726-4D5C-B61E-2C7E8FA5800C}" type="presOf" srcId="{CD1D4D41-9974-4217-A829-05F158FAE511}" destId="{571FA9CA-B025-4349-AE9E-F7609D1395CE}" srcOrd="1" destOrd="0" presId="urn:microsoft.com/office/officeart/2005/8/layout/vProcess5"/>
    <dgm:cxn modelId="{2D5CAD33-1526-45B0-934E-261B6150997E}" type="presOf" srcId="{200E7264-F337-4CC5-BB15-921361D66F04}" destId="{F2EC2F68-A989-4179-B3B4-DC1FD07F43AD}" srcOrd="0" destOrd="0" presId="urn:microsoft.com/office/officeart/2005/8/layout/vProcess5"/>
    <dgm:cxn modelId="{B7079DBE-1A34-43D0-9292-F49292079F28}" type="presOf" srcId="{200E7264-F337-4CC5-BB15-921361D66F04}" destId="{CF5A9BE0-1FF6-4506-B5EE-69E773075A6E}" srcOrd="1" destOrd="0" presId="urn:microsoft.com/office/officeart/2005/8/layout/vProcess5"/>
    <dgm:cxn modelId="{8FBA9B5A-5D14-45A7-9AB6-747F5F21D991}" srcId="{F54CE941-300C-4BE3-A1AF-F7DE62618A75}" destId="{CD1D4D41-9974-4217-A829-05F158FAE511}" srcOrd="1" destOrd="0" parTransId="{BEA243A6-1271-4843-A991-21785580A3B0}" sibTransId="{AC3BBD2E-32EB-44DC-9749-541D5417E80A}"/>
    <dgm:cxn modelId="{23AD50DC-E76D-4CE4-8E0C-6C54BDCE4383}" srcId="{F54CE941-300C-4BE3-A1AF-F7DE62618A75}" destId="{2EA58E49-3ED2-4730-AF54-EF91F2F61789}" srcOrd="0" destOrd="0" parTransId="{1D9C8F75-7BF7-4066-83EA-C04F89B61749}" sibTransId="{48AC6FFC-76BE-4573-B4F5-7256F823FC77}"/>
    <dgm:cxn modelId="{179194EF-35BB-4906-8B0C-63B866C123D7}" type="presOf" srcId="{891BEAAD-7E8E-46E9-9C51-439DFD5310A7}" destId="{50898C00-3828-420C-ABE9-3ADF4718CAA5}" srcOrd="0" destOrd="0" presId="urn:microsoft.com/office/officeart/2005/8/layout/vProcess5"/>
    <dgm:cxn modelId="{22BD3F28-D5D2-47F2-8FF9-D2E51813AE82}" srcId="{F54CE941-300C-4BE3-A1AF-F7DE62618A75}" destId="{B92F7FA9-5E7E-4EED-BC90-5E27A91690C0}" srcOrd="3" destOrd="0" parTransId="{C00BC2F6-09AB-47E7-938C-46CB21FFF79C}" sibTransId="{9E3CB021-B2AE-479E-B237-18C5DF9DE72E}"/>
    <dgm:cxn modelId="{D342CC17-EA04-46F1-BB28-A9552149BD9E}" srcId="{F54CE941-300C-4BE3-A1AF-F7DE62618A75}" destId="{891BEAAD-7E8E-46E9-9C51-439DFD5310A7}" srcOrd="4" destOrd="0" parTransId="{B68E5BFD-00B8-443E-BF28-209D543F15D9}" sibTransId="{E7C0FC23-BDE2-48B9-B28C-402EAAF6B806}"/>
    <dgm:cxn modelId="{338A80CA-E6DD-4CD2-B997-A6306068BED3}" type="presOf" srcId="{48AC6FFC-76BE-4573-B4F5-7256F823FC77}" destId="{9493C35F-03FD-470F-9651-3FDB9CC3B8DC}" srcOrd="0" destOrd="0" presId="urn:microsoft.com/office/officeart/2005/8/layout/vProcess5"/>
    <dgm:cxn modelId="{98266DFA-E48E-4C38-9AD3-BBA7826318A7}" type="presOf" srcId="{CD1D4D41-9974-4217-A829-05F158FAE511}" destId="{67316809-4F35-46FF-B4D3-F45DF242A37A}" srcOrd="0" destOrd="0" presId="urn:microsoft.com/office/officeart/2005/8/layout/vProcess5"/>
    <dgm:cxn modelId="{A985FD4A-6823-4100-8BD6-DDBDB473BDF1}" type="presOf" srcId="{891BEAAD-7E8E-46E9-9C51-439DFD5310A7}" destId="{78D9DA45-A3A9-4877-B657-08FEA246840D}" srcOrd="1" destOrd="0" presId="urn:microsoft.com/office/officeart/2005/8/layout/vProcess5"/>
    <dgm:cxn modelId="{0462DA80-58C3-4EEA-AA51-30B1CCE65DE3}" type="presOf" srcId="{AC3BBD2E-32EB-44DC-9749-541D5417E80A}" destId="{4E4AF9B8-F4E9-4DBF-8325-0A7EE7BA4031}" srcOrd="0" destOrd="0" presId="urn:microsoft.com/office/officeart/2005/8/layout/vProcess5"/>
    <dgm:cxn modelId="{1675FB46-C544-42C9-BF7D-2F053510A3F0}" type="presOf" srcId="{2EA58E49-3ED2-4730-AF54-EF91F2F61789}" destId="{9C1E8E8A-4E4B-4D71-A651-265656A9FD05}" srcOrd="0" destOrd="0" presId="urn:microsoft.com/office/officeart/2005/8/layout/vProcess5"/>
    <dgm:cxn modelId="{53A8D23E-4490-4CE8-9298-3B808E219620}" srcId="{F54CE941-300C-4BE3-A1AF-F7DE62618A75}" destId="{200E7264-F337-4CC5-BB15-921361D66F04}" srcOrd="2" destOrd="0" parTransId="{55F7CC0A-5E97-4409-99CC-E053CD050C1D}" sibTransId="{345949CA-0526-4BF4-8623-57A021D042C8}"/>
    <dgm:cxn modelId="{2C1CEBD3-50D4-42BA-AEA5-4C73D060A4DB}" srcId="{F54CE941-300C-4BE3-A1AF-F7DE62618A75}" destId="{80DC5DE4-7306-4B46-9206-F4EB90BFD536}" srcOrd="5" destOrd="0" parTransId="{12977983-E11A-48C9-BB1A-116857654771}" sibTransId="{38B054E6-926B-4816-9704-B972B65FE37F}"/>
    <dgm:cxn modelId="{30E737DC-712F-4290-8E68-38F61C8709AF}" type="presOf" srcId="{B92F7FA9-5E7E-4EED-BC90-5E27A91690C0}" destId="{E1447B42-8CDA-4690-BE52-434DC561BF40}" srcOrd="1" destOrd="0" presId="urn:microsoft.com/office/officeart/2005/8/layout/vProcess5"/>
    <dgm:cxn modelId="{41D76D6B-643B-4B1A-A303-D40C694F95FA}" type="presOf" srcId="{2EA58E49-3ED2-4730-AF54-EF91F2F61789}" destId="{63487A3F-6698-495E-84AB-C75EFBA24D8A}" srcOrd="1" destOrd="0" presId="urn:microsoft.com/office/officeart/2005/8/layout/vProcess5"/>
    <dgm:cxn modelId="{31ACBD36-BDBF-491C-A35D-4309D5A00AD8}" type="presParOf" srcId="{6884B73E-FED7-4BDC-AC04-D4B6F54CCAD9}" destId="{88A5F399-AE6C-4459-A990-2D524CF082AC}" srcOrd="0" destOrd="0" presId="urn:microsoft.com/office/officeart/2005/8/layout/vProcess5"/>
    <dgm:cxn modelId="{766DE405-7169-4817-8F13-8720227CE975}" type="presParOf" srcId="{6884B73E-FED7-4BDC-AC04-D4B6F54CCAD9}" destId="{9C1E8E8A-4E4B-4D71-A651-265656A9FD05}" srcOrd="1" destOrd="0" presId="urn:microsoft.com/office/officeart/2005/8/layout/vProcess5"/>
    <dgm:cxn modelId="{D41D89B3-1B05-485E-A30D-45214EBD0AB5}" type="presParOf" srcId="{6884B73E-FED7-4BDC-AC04-D4B6F54CCAD9}" destId="{67316809-4F35-46FF-B4D3-F45DF242A37A}" srcOrd="2" destOrd="0" presId="urn:microsoft.com/office/officeart/2005/8/layout/vProcess5"/>
    <dgm:cxn modelId="{300EF473-738D-4F83-9FF4-EC8D4E0C83B9}" type="presParOf" srcId="{6884B73E-FED7-4BDC-AC04-D4B6F54CCAD9}" destId="{F2EC2F68-A989-4179-B3B4-DC1FD07F43AD}" srcOrd="3" destOrd="0" presId="urn:microsoft.com/office/officeart/2005/8/layout/vProcess5"/>
    <dgm:cxn modelId="{59B34CC7-3562-42B3-8C04-9CFA13CD4D2C}" type="presParOf" srcId="{6884B73E-FED7-4BDC-AC04-D4B6F54CCAD9}" destId="{1BB7EB7D-9417-4B17-8D35-B5375122AE6A}" srcOrd="4" destOrd="0" presId="urn:microsoft.com/office/officeart/2005/8/layout/vProcess5"/>
    <dgm:cxn modelId="{65B90B41-A242-48C3-9CCB-A4D9E1ECCD18}" type="presParOf" srcId="{6884B73E-FED7-4BDC-AC04-D4B6F54CCAD9}" destId="{50898C00-3828-420C-ABE9-3ADF4718CAA5}" srcOrd="5" destOrd="0" presId="urn:microsoft.com/office/officeart/2005/8/layout/vProcess5"/>
    <dgm:cxn modelId="{9C239DE1-028B-4A7E-A041-A569C0AFA775}" type="presParOf" srcId="{6884B73E-FED7-4BDC-AC04-D4B6F54CCAD9}" destId="{9493C35F-03FD-470F-9651-3FDB9CC3B8DC}" srcOrd="6" destOrd="0" presId="urn:microsoft.com/office/officeart/2005/8/layout/vProcess5"/>
    <dgm:cxn modelId="{AE56D5D0-0014-4089-BF98-9A7363ABCAD0}" type="presParOf" srcId="{6884B73E-FED7-4BDC-AC04-D4B6F54CCAD9}" destId="{4E4AF9B8-F4E9-4DBF-8325-0A7EE7BA4031}" srcOrd="7" destOrd="0" presId="urn:microsoft.com/office/officeart/2005/8/layout/vProcess5"/>
    <dgm:cxn modelId="{46E97AA8-1620-446A-A3BB-D7B737806D47}" type="presParOf" srcId="{6884B73E-FED7-4BDC-AC04-D4B6F54CCAD9}" destId="{8B6898EF-5DEF-49E1-949C-0DC14DFC5D5E}" srcOrd="8" destOrd="0" presId="urn:microsoft.com/office/officeart/2005/8/layout/vProcess5"/>
    <dgm:cxn modelId="{6C4C4EB2-117C-425C-BCAA-B2A3BA7D3981}" type="presParOf" srcId="{6884B73E-FED7-4BDC-AC04-D4B6F54CCAD9}" destId="{DCF9329B-A41E-487E-8316-EEB3EEE95BF9}" srcOrd="9" destOrd="0" presId="urn:microsoft.com/office/officeart/2005/8/layout/vProcess5"/>
    <dgm:cxn modelId="{153A14E5-20EB-49D2-BB8E-C1FD259B4357}" type="presParOf" srcId="{6884B73E-FED7-4BDC-AC04-D4B6F54CCAD9}" destId="{63487A3F-6698-495E-84AB-C75EFBA24D8A}" srcOrd="10" destOrd="0" presId="urn:microsoft.com/office/officeart/2005/8/layout/vProcess5"/>
    <dgm:cxn modelId="{F352F868-5A6E-4D36-AFE2-4BEC1C3EBC25}" type="presParOf" srcId="{6884B73E-FED7-4BDC-AC04-D4B6F54CCAD9}" destId="{571FA9CA-B025-4349-AE9E-F7609D1395CE}" srcOrd="11" destOrd="0" presId="urn:microsoft.com/office/officeart/2005/8/layout/vProcess5"/>
    <dgm:cxn modelId="{F611020C-8BD1-42F6-996D-461DC3DCF1FC}" type="presParOf" srcId="{6884B73E-FED7-4BDC-AC04-D4B6F54CCAD9}" destId="{CF5A9BE0-1FF6-4506-B5EE-69E773075A6E}" srcOrd="12" destOrd="0" presId="urn:microsoft.com/office/officeart/2005/8/layout/vProcess5"/>
    <dgm:cxn modelId="{AD92ED87-CFCC-49D3-88F5-1A179A893E27}" type="presParOf" srcId="{6884B73E-FED7-4BDC-AC04-D4B6F54CCAD9}" destId="{E1447B42-8CDA-4690-BE52-434DC561BF40}" srcOrd="13" destOrd="0" presId="urn:microsoft.com/office/officeart/2005/8/layout/vProcess5"/>
    <dgm:cxn modelId="{AD2829F3-736E-4EE4-8A12-4283F011C0DB}" type="presParOf" srcId="{6884B73E-FED7-4BDC-AC04-D4B6F54CCAD9}" destId="{78D9DA45-A3A9-4877-B657-08FEA246840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FB4E15-FEE2-4FFC-8C85-CBD2A1EEF0A5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0E4AA7AA-95C6-4390-9878-C14CB3223E53}">
      <dgm:prSet/>
      <dgm:spPr/>
      <dgm:t>
        <a:bodyPr/>
        <a:lstStyle/>
        <a:p>
          <a:pPr rtl="0"/>
          <a:r>
            <a:rPr lang="uk-UA" b="1" dirty="0" smtClean="0"/>
            <a:t>Розвиток пізнавальної-інтелектуальної діяльності</a:t>
          </a:r>
          <a:endParaRPr lang="uk-UA" dirty="0"/>
        </a:p>
      </dgm:t>
    </dgm:pt>
    <dgm:pt modelId="{A650EA1D-46B2-44CC-B890-508C0F925B78}" type="parTrans" cxnId="{F8A8F7C9-D733-405D-BB33-457909412161}">
      <dgm:prSet/>
      <dgm:spPr/>
      <dgm:t>
        <a:bodyPr/>
        <a:lstStyle/>
        <a:p>
          <a:endParaRPr lang="uk-UA"/>
        </a:p>
      </dgm:t>
    </dgm:pt>
    <dgm:pt modelId="{FECC5FB1-BD14-4B22-B414-3F3EAD71A346}" type="sibTrans" cxnId="{F8A8F7C9-D733-405D-BB33-457909412161}">
      <dgm:prSet/>
      <dgm:spPr/>
      <dgm:t>
        <a:bodyPr/>
        <a:lstStyle/>
        <a:p>
          <a:endParaRPr lang="uk-UA"/>
        </a:p>
      </dgm:t>
    </dgm:pt>
    <dgm:pt modelId="{2EF2DA41-18F1-43D1-B104-DF7DECE7D4DF}">
      <dgm:prSet/>
      <dgm:spPr/>
      <dgm:t>
        <a:bodyPr/>
        <a:lstStyle/>
        <a:p>
          <a:pPr rtl="0"/>
          <a:r>
            <a:rPr lang="uk-UA" b="1" smtClean="0"/>
            <a:t>Художньо-естетичних здібностей вихованців</a:t>
          </a:r>
          <a:endParaRPr lang="uk-UA"/>
        </a:p>
      </dgm:t>
    </dgm:pt>
    <dgm:pt modelId="{04E89BB7-C232-4623-B66C-6A62D8783B9A}" type="parTrans" cxnId="{D96BA56E-A100-43FA-BC8E-A73245AEBA0F}">
      <dgm:prSet/>
      <dgm:spPr/>
      <dgm:t>
        <a:bodyPr/>
        <a:lstStyle/>
        <a:p>
          <a:endParaRPr lang="uk-UA"/>
        </a:p>
      </dgm:t>
    </dgm:pt>
    <dgm:pt modelId="{9413E740-489B-407E-82E6-F0084E6A8DA3}" type="sibTrans" cxnId="{D96BA56E-A100-43FA-BC8E-A73245AEBA0F}">
      <dgm:prSet/>
      <dgm:spPr/>
      <dgm:t>
        <a:bodyPr/>
        <a:lstStyle/>
        <a:p>
          <a:endParaRPr lang="uk-UA"/>
        </a:p>
      </dgm:t>
    </dgm:pt>
    <dgm:pt modelId="{3855E385-6815-4804-AA69-02439FD6347D}" type="pres">
      <dgm:prSet presAssocID="{7DFB4E15-FEE2-4FFC-8C85-CBD2A1EEF0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1EC511C-AF37-4C59-8174-840AF2299712}" type="pres">
      <dgm:prSet presAssocID="{0E4AA7AA-95C6-4390-9878-C14CB3223E5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67A077-A673-4EA9-8650-6039DE2B0EA5}" type="pres">
      <dgm:prSet presAssocID="{FECC5FB1-BD14-4B22-B414-3F3EAD71A346}" presName="sibTrans" presStyleCnt="0"/>
      <dgm:spPr/>
    </dgm:pt>
    <dgm:pt modelId="{F6E9D89B-4311-4D12-94A9-731DA75CDB1B}" type="pres">
      <dgm:prSet presAssocID="{2EF2DA41-18F1-43D1-B104-DF7DECE7D4D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70D8D82-9EB5-4D29-BD77-6C2C4ADEC01C}" type="presOf" srcId="{2EF2DA41-18F1-43D1-B104-DF7DECE7D4DF}" destId="{F6E9D89B-4311-4D12-94A9-731DA75CDB1B}" srcOrd="0" destOrd="0" presId="urn:microsoft.com/office/officeart/2005/8/layout/hList6"/>
    <dgm:cxn modelId="{F8A8F7C9-D733-405D-BB33-457909412161}" srcId="{7DFB4E15-FEE2-4FFC-8C85-CBD2A1EEF0A5}" destId="{0E4AA7AA-95C6-4390-9878-C14CB3223E53}" srcOrd="0" destOrd="0" parTransId="{A650EA1D-46B2-44CC-B890-508C0F925B78}" sibTransId="{FECC5FB1-BD14-4B22-B414-3F3EAD71A346}"/>
    <dgm:cxn modelId="{3B06DD54-EB0C-4CE6-BD8F-3A404AFD83B7}" type="presOf" srcId="{7DFB4E15-FEE2-4FFC-8C85-CBD2A1EEF0A5}" destId="{3855E385-6815-4804-AA69-02439FD6347D}" srcOrd="0" destOrd="0" presId="urn:microsoft.com/office/officeart/2005/8/layout/hList6"/>
    <dgm:cxn modelId="{D96BA56E-A100-43FA-BC8E-A73245AEBA0F}" srcId="{7DFB4E15-FEE2-4FFC-8C85-CBD2A1EEF0A5}" destId="{2EF2DA41-18F1-43D1-B104-DF7DECE7D4DF}" srcOrd="1" destOrd="0" parTransId="{04E89BB7-C232-4623-B66C-6A62D8783B9A}" sibTransId="{9413E740-489B-407E-82E6-F0084E6A8DA3}"/>
    <dgm:cxn modelId="{7494832B-E036-46AA-B10F-8BC76276D72C}" type="presOf" srcId="{0E4AA7AA-95C6-4390-9878-C14CB3223E53}" destId="{B1EC511C-AF37-4C59-8174-840AF2299712}" srcOrd="0" destOrd="0" presId="urn:microsoft.com/office/officeart/2005/8/layout/hList6"/>
    <dgm:cxn modelId="{846E3CE4-F17C-41F0-84CA-482007FC75AD}" type="presParOf" srcId="{3855E385-6815-4804-AA69-02439FD6347D}" destId="{B1EC511C-AF37-4C59-8174-840AF2299712}" srcOrd="0" destOrd="0" presId="urn:microsoft.com/office/officeart/2005/8/layout/hList6"/>
    <dgm:cxn modelId="{93858303-9245-42C8-9D30-9D0A47E78118}" type="presParOf" srcId="{3855E385-6815-4804-AA69-02439FD6347D}" destId="{6967A077-A673-4EA9-8650-6039DE2B0EA5}" srcOrd="1" destOrd="0" presId="urn:microsoft.com/office/officeart/2005/8/layout/hList6"/>
    <dgm:cxn modelId="{98279E57-7D72-4132-ABBB-C122B0A62A94}" type="presParOf" srcId="{3855E385-6815-4804-AA69-02439FD6347D}" destId="{F6E9D89B-4311-4D12-94A9-731DA75CDB1B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55854-D6F7-442E-9A30-BD394DF0B8F8}" type="datetimeFigureOut">
              <a:rPr lang="uk-UA" smtClean="0"/>
              <a:pPr/>
              <a:t>12.11.2018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8FE15-A552-438D-9C9A-D139A4F67455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38308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94165F4-379C-44F2-8E89-DB43904FE854}" type="slidenum">
              <a:rPr lang="uk-UA" smtClean="0"/>
              <a:pPr rtl="0"/>
              <a:t>17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3828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C648-A2CB-4ED6-8757-936DFB70BA7A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616B-1DD3-4083-AF15-7E58DED63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45D2-C9ED-4CB5-9E63-489FD440417A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5830F-133A-43C7-BEB9-B51DA9166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F300-AA22-4C6F-A619-2C6305B2D79A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DF6C-1B8D-4A83-B0AA-0B74AD987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дне зображе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 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lang="uk-UA" dirty="0"/>
          </a:p>
        </p:txBody>
      </p:sp>
      <p:sp>
        <p:nvSpPr>
          <p:cNvPr id="5" name="Полілінія 4"/>
          <p:cNvSpPr>
            <a:spLocks/>
          </p:cNvSpPr>
          <p:nvPr/>
        </p:nvSpPr>
        <p:spPr bwMode="auto">
          <a:xfrm>
            <a:off x="877126" y="1709601"/>
            <a:ext cx="7381049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6" name="Полілінія 9"/>
          <p:cNvSpPr>
            <a:spLocks/>
          </p:cNvSpPr>
          <p:nvPr/>
        </p:nvSpPr>
        <p:spPr bwMode="auto">
          <a:xfrm>
            <a:off x="1019366" y="1914429"/>
            <a:ext cx="7096569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7" name="Полілінія 9"/>
          <p:cNvSpPr>
            <a:spLocks/>
          </p:cNvSpPr>
          <p:nvPr/>
        </p:nvSpPr>
        <p:spPr bwMode="auto">
          <a:xfrm>
            <a:off x="1092382" y="2008349"/>
            <a:ext cx="6950538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uk-UA" dirty="0"/>
          </a:p>
        </p:txBody>
      </p:sp>
      <p:sp>
        <p:nvSpPr>
          <p:cNvPr id="8" name="Місце для зображення 56" descr="Пустий покажчик місця заповнення для зображення. Клацніть покажчик місця заповнення та виберіть зображення, яке потрібно додати."/>
          <p:cNvSpPr>
            <a:spLocks noGrp="1"/>
          </p:cNvSpPr>
          <p:nvPr>
            <p:ph type="pic" sz="quarter" idx="15"/>
          </p:nvPr>
        </p:nvSpPr>
        <p:spPr>
          <a:xfrm>
            <a:off x="1177996" y="2113270"/>
            <a:ext cx="677931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lang="uk-UA" dirty="0"/>
          </a:p>
        </p:txBody>
      </p:sp>
      <p:sp>
        <p:nvSpPr>
          <p:cNvPr id="3" name="Місце для нижнього колонтитула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3BFB20-B022-4C64-B808-77E3CFB92FAC}" type="datetime1">
              <a:rPr lang="uk-UA" smtClean="0"/>
              <a:pPr/>
              <a:t>12.11.2018</a:t>
            </a:fld>
            <a:endParaRPr lang="uk-UA" dirty="0"/>
          </a:p>
        </p:txBody>
      </p:sp>
      <p:sp>
        <p:nvSpPr>
          <p:cNvPr id="4" name="Місце для номера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uk-UA" smtClean="0"/>
              <a:pPr rtl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8692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539552" y="332656"/>
            <a:ext cx="8280920" cy="61926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EA1D2-82C4-4123-86C9-5C9432F112B3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E429-1003-451F-899B-D8D9F20350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997B9-6EE7-4602-8E84-86A293E5C863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B397-78D9-49D0-BAA0-E2C45AA0AF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856F-D343-4545-94C4-21025B98798C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94872-7E10-43B4-A79B-6F170C330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F2BE6-1C40-47E3-BCE4-2084949CA6A0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4628-9194-4627-BE6E-5B5743ABB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2B2F5-9338-4919-A01A-CC13966B6874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6FB6D-DA3F-4B72-A104-E135D6D7C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52E2-77A2-4822-8240-C2C673F7BF45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23841-3535-4535-8E44-3F0C0DF48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A60DD-A76F-46BC-BFCC-08D9993F52FA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A2CD1-28E4-49F2-893F-D34F12FD1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015FF-94BE-40DC-8079-8C1471D0D297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485B-971E-4085-8643-CE51381C0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62F963-5BD2-435A-808D-40D063D8CC9D}" type="datetimeFigureOut">
              <a:rPr lang="ru-RU"/>
              <a:pPr>
                <a:defRPr/>
              </a:pPr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2AE32A-BCEA-4384-98B4-3A4250E61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7897813" y="6642100"/>
            <a:ext cx="12461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openxmlformats.org/officeDocument/2006/relationships/image" Target="../media/image41.jpe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jpeg"/><Relationship Id="rId11" Type="http://schemas.openxmlformats.org/officeDocument/2006/relationships/image" Target="../media/image72.jpeg"/><Relationship Id="rId5" Type="http://schemas.openxmlformats.org/officeDocument/2006/relationships/image" Target="../media/image66.jpeg"/><Relationship Id="rId15" Type="http://schemas.openxmlformats.org/officeDocument/2006/relationships/image" Target="../media/image76.jpeg"/><Relationship Id="rId10" Type="http://schemas.openxmlformats.org/officeDocument/2006/relationships/image" Target="../media/image71.jpeg"/><Relationship Id="rId4" Type="http://schemas.openxmlformats.org/officeDocument/2006/relationships/image" Target="../media/image65.jpeg"/><Relationship Id="rId9" Type="http://schemas.openxmlformats.org/officeDocument/2006/relationships/image" Target="../media/image70.jpeg"/><Relationship Id="rId1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844824"/>
            <a:ext cx="74168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Організація освітньої роботи в Чинадіївському дитячому будинку</a:t>
            </a:r>
            <a:endParaRPr lang="uk-UA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445224"/>
            <a:ext cx="2160240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 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Підготувала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Бубряк Т.І.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                                      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003232" cy="1008112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Співпраця з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Чинадіївською</a:t>
            </a: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ЗОШ І-ІІ ступенів</a:t>
            </a:r>
            <a:endParaRPr lang="uk-UA" dirty="0"/>
          </a:p>
        </p:txBody>
      </p:sp>
      <p:pic>
        <p:nvPicPr>
          <p:cNvPr id="5126" name="Picture 6" descr="http://chinbudinok.com.ua/images/year-2018/ostannii-dzvonyk/img_55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503" y="2000249"/>
            <a:ext cx="4992614" cy="35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chinbudinok.com.ua/images/year-2018/ostannii-dzvonyk/img_560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421" y="2000249"/>
            <a:ext cx="5451529" cy="36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hinbudinok.com.ua/images/year-2018/ostannii-dzvonyk/img_56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4502" y="2091035"/>
            <a:ext cx="5120586" cy="345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chinbudinok.com.ua/images/year-2018/ostannii-dzvonyk/img_56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0496" y="2090340"/>
            <a:ext cx="4856621" cy="337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chinbudinok.com.ua/images/year-2017/1-September/img_483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0983" y="2217227"/>
            <a:ext cx="4312403" cy="313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57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60840" cy="940966"/>
          </a:xfrm>
        </p:spPr>
        <p:txBody>
          <a:bodyPr/>
          <a:lstStyle/>
          <a:p>
            <a:r>
              <a:rPr lang="uk-U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Шкільні будні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7" name="Місце для зображення 6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837103"/>
            <a:ext cx="7416824" cy="43065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817069"/>
            <a:ext cx="5898915" cy="441701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2329" y="2112934"/>
            <a:ext cx="4065648" cy="39154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233" y="1826641"/>
            <a:ext cx="5939726" cy="44170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6233" y="1988840"/>
            <a:ext cx="5939726" cy="441701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913" t="-5453"/>
          <a:stretch/>
        </p:blipFill>
        <p:spPr>
          <a:xfrm>
            <a:off x="1824116" y="1396563"/>
            <a:ext cx="6165021" cy="48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1899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59" y="692696"/>
            <a:ext cx="7200902" cy="1211958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uk-UA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Виховна, позакласна робота спрямована:</a:t>
            </a: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/>
          </p:nvPr>
        </p:nvGraphicFramePr>
        <p:xfrm>
          <a:off x="971550" y="2114550"/>
          <a:ext cx="7199711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6626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Робота практичного психолога</a:t>
            </a:r>
            <a:endParaRPr lang="uk-UA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0" name="Picture 2" descr="http://chinbudinok.com.ua/images/year-2018/Snid/img_009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94" y="1556792"/>
            <a:ext cx="3753027" cy="281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hinbudinok.com.ua/images/year-2018/Snid/img_01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8260"/>
            <a:ext cx="3722445" cy="279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hinbudinok.com.ua/images/year-2018/Snid/img_00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308" y="3190537"/>
            <a:ext cx="3428907" cy="257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157197" y="748497"/>
            <a:ext cx="5117637" cy="60141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221" y="1399877"/>
            <a:ext cx="5418184" cy="46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7173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1158" y="836713"/>
            <a:ext cx="6323209" cy="87408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uk-UA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Виховна, позакласна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робота</a:t>
            </a:r>
            <a:endParaRPr lang="uk-UA" dirty="0"/>
          </a:p>
        </p:txBody>
      </p:sp>
      <p:pic>
        <p:nvPicPr>
          <p:cNvPr id="9224" name="Picture 8" descr="http://chinbudinok.com.ua/images/year-2018/TuzdenOP-TB/Foto3/img_5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1159" y="1984752"/>
            <a:ext cx="6172200" cy="361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chinbudinok.com.ua/images/year-2018/TuzdenOP-TB/Foto3/img_500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5243" y="1984753"/>
            <a:ext cx="4819971" cy="361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chinbudinok.com.ua/images/year-2017/DenZakhusnuka/img_15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308" y="2196169"/>
            <a:ext cx="47237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http://chinbudinok.com.ua/images/year-2018/BoyoviDii/img_37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4308" y="2142330"/>
            <a:ext cx="4468091" cy="338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chinbudinok.com.ua/images/year-2018/RidnaMova/img_378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149" y="2099444"/>
            <a:ext cx="4467329" cy="335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chinbudinok.com.ua/images/year-2018/Shevchenko/img_400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37" y="2099444"/>
            <a:ext cx="4924642" cy="353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chinbudinok.com.ua/images/year-2017/DenHidnosti/Holodomor/img_227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7206" y="2126983"/>
            <a:ext cx="4819973" cy="35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6" descr="http://chinbudinok.com.ua/images/year-2018/Chornobul/img_4994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37" y="2077741"/>
            <a:ext cx="4717156" cy="353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chinbudinok.com.ua/images/year-2018/KvitkaTsisuk/img_425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236" y="2057430"/>
            <a:ext cx="4814779" cy="351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chinbudinok.com.ua/images/year-2017/DenPusemnosti/Foto2/img_2132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3391" y="2067434"/>
            <a:ext cx="4648844" cy="34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chinbudinok.com.ua/images/year-2018/Uriy-Venelin/img_4242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747" y="2105991"/>
            <a:ext cx="5051551" cy="336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http://chinbudinok.com.ua/images/year-2018/8-9-travnia/img_5145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117" y="1936745"/>
            <a:ext cx="6129242" cy="372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http://chinbudinok.com.ua/images/year-2018/Foto3/20180109_125822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7892" y="1963049"/>
            <a:ext cx="5734542" cy="368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714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58" y="548680"/>
            <a:ext cx="7200902" cy="1150235"/>
          </a:xfrm>
        </p:spPr>
        <p:txBody>
          <a:bodyPr/>
          <a:lstStyle/>
          <a:p>
            <a:pPr algn="ctr"/>
            <a:r>
              <a:rPr lang="uk-UA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Участь у районних та обласних конкурсах</a:t>
            </a:r>
            <a:endParaRPr lang="uk-UA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" name="Місце для вмісту 1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800" y="2000249"/>
            <a:ext cx="2571750" cy="3429000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8830" y="2000249"/>
            <a:ext cx="2796718" cy="3429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889" y="2000249"/>
            <a:ext cx="2488931" cy="331857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9676" y="1905696"/>
            <a:ext cx="2718965" cy="3618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674" y="1905695"/>
            <a:ext cx="2948429" cy="3618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1" name="Picture 24" descr="http://chinbudinok.com.ua/images/year-2018/lyst-virsh-maliunok/img_508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800" y="1905694"/>
            <a:ext cx="3865356" cy="34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6" descr="http://chinbudinok.com.ua/images/year-2018/lyst-virsh-maliunok/img_507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6478" y="1903941"/>
            <a:ext cx="3399032" cy="341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7188" y="1945912"/>
            <a:ext cx="3934510" cy="3469216"/>
          </a:xfrm>
          <a:prstGeom prst="rect">
            <a:avLst/>
          </a:prstGeom>
        </p:spPr>
      </p:pic>
      <p:pic>
        <p:nvPicPr>
          <p:cNvPr id="34" name="Picture 28" descr="http://chinbudinok.com.ua/images/year-2018/krok-do-zirok/img_529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8353" y="1889820"/>
            <a:ext cx="4902379" cy="367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41364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358" y="636523"/>
            <a:ext cx="7200902" cy="386573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uk-UA" dirty="0" smtClean="0"/>
              <a:t>Фізкультурно-оздоровча робота</a:t>
            </a:r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47" y="1675304"/>
            <a:ext cx="4853952" cy="2730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4729" y="1820267"/>
            <a:ext cx="5560664" cy="3127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5405" y="1792202"/>
            <a:ext cx="5370809" cy="3155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Місце для вмісту 14"/>
          <p:cNvPicPr>
            <a:picLocks noGrp="1" noChangeAspect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3191" y="2003546"/>
            <a:ext cx="5348769" cy="3613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92473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988658" y="508863"/>
            <a:ext cx="5616624" cy="691429"/>
          </a:xfrm>
        </p:spPr>
        <p:txBody>
          <a:bodyPr rtlCol="0">
            <a:prstTxWarp prst="textPlain">
              <a:avLst/>
            </a:prstTxWarp>
            <a:normAutofit fontScale="90000"/>
          </a:bodyPr>
          <a:lstStyle/>
          <a:p>
            <a:pPr rtl="0"/>
            <a:r>
              <a:rPr lang="uk-UA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Гурткова робота</a:t>
            </a:r>
            <a:endParaRPr lang="uk-UA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3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Місце для тексту 2"/>
          <p:cNvSpPr>
            <a:spLocks noGrp="1"/>
          </p:cNvSpPr>
          <p:nvPr>
            <p:ph type="body" idx="1"/>
          </p:nvPr>
        </p:nvSpPr>
        <p:spPr>
          <a:xfrm>
            <a:off x="5081154" y="1626392"/>
            <a:ext cx="3272096" cy="359111"/>
          </a:xfrm>
          <a:solidFill>
            <a:schemeClr val="accent3"/>
          </a:solidFill>
        </p:spPr>
        <p:txBody>
          <a:bodyPr rtlCol="0">
            <a:prstTxWarp prst="textStop">
              <a:avLst/>
            </a:prstTxWarp>
          </a:bodyPr>
          <a:lstStyle/>
          <a:p>
            <a:pPr rtl="0"/>
            <a:r>
              <a:rPr lang="uk-UA" dirty="0" smtClean="0"/>
              <a:t>Образотворчий гурток</a:t>
            </a:r>
            <a:endParaRPr lang="uk-UA" dirty="0"/>
          </a:p>
        </p:txBody>
      </p:sp>
      <p:sp>
        <p:nvSpPr>
          <p:cNvPr id="4" name="Місце для вмісту 3"/>
          <p:cNvSpPr>
            <a:spLocks noGrp="1"/>
          </p:cNvSpPr>
          <p:nvPr>
            <p:ph sz="half" idx="2"/>
          </p:nvPr>
        </p:nvSpPr>
        <p:spPr>
          <a:xfrm>
            <a:off x="460903" y="1615527"/>
            <a:ext cx="3636251" cy="312582"/>
          </a:xfrm>
          <a:solidFill>
            <a:schemeClr val="accent3"/>
          </a:solidFill>
        </p:spPr>
        <p:txBody>
          <a:bodyPr rtlCol="0">
            <a:prstTxWarp prst="textStop">
              <a:avLst/>
            </a:prstTxWarp>
          </a:bodyPr>
          <a:lstStyle/>
          <a:p>
            <a:pPr marL="0" indent="0">
              <a:buNone/>
            </a:pPr>
            <a:r>
              <a:rPr lang="uk-UA" dirty="0" smtClean="0"/>
              <a:t>Танцювальний гурток</a:t>
            </a:r>
            <a:endParaRPr lang="uk-UA" dirty="0"/>
          </a:p>
        </p:txBody>
      </p:sp>
      <p:sp>
        <p:nvSpPr>
          <p:cNvPr id="5" name="Місце для тексту 4"/>
          <p:cNvSpPr>
            <a:spLocks noGrp="1"/>
          </p:cNvSpPr>
          <p:nvPr>
            <p:ph type="body" sz="quarter" idx="3"/>
          </p:nvPr>
        </p:nvSpPr>
        <p:spPr>
          <a:xfrm>
            <a:off x="2630515" y="5076849"/>
            <a:ext cx="3429000" cy="510712"/>
          </a:xfrm>
          <a:solidFill>
            <a:schemeClr val="accent3"/>
          </a:solidFill>
        </p:spPr>
        <p:txBody>
          <a:bodyPr rtlCol="0">
            <a:prstTxWarp prst="textStop">
              <a:avLst/>
            </a:prstTxWarp>
          </a:bodyPr>
          <a:lstStyle/>
          <a:p>
            <a:pPr rtl="0"/>
            <a:r>
              <a:rPr lang="uk-UA" dirty="0" smtClean="0"/>
              <a:t>Вокальний гурток</a:t>
            </a:r>
            <a:endParaRPr lang="uk-UA" dirty="0"/>
          </a:p>
        </p:txBody>
      </p:sp>
      <p:sp>
        <p:nvSpPr>
          <p:cNvPr id="6" name="Місце для вмісту 5"/>
          <p:cNvSpPr>
            <a:spLocks noGrp="1"/>
          </p:cNvSpPr>
          <p:nvPr>
            <p:ph sz="quarter" idx="4"/>
          </p:nvPr>
        </p:nvSpPr>
        <p:spPr>
          <a:xfrm>
            <a:off x="479430" y="1548724"/>
            <a:ext cx="7873820" cy="412387"/>
          </a:xfrm>
          <a:solidFill>
            <a:schemeClr val="accent3"/>
          </a:solidFill>
        </p:spPr>
        <p:txBody>
          <a:bodyPr rtlCol="0">
            <a:prstTxWarp prst="textStop">
              <a:avLst/>
            </a:prstTxWarp>
          </a:bodyPr>
          <a:lstStyle/>
          <a:p>
            <a:pPr marL="0" indent="0" algn="ctr">
              <a:buNone/>
            </a:pPr>
            <a:r>
              <a:rPr lang="uk-UA" dirty="0" smtClean="0"/>
              <a:t>Заняття за інтересами</a:t>
            </a:r>
            <a:endParaRPr lang="uk-UA" dirty="0"/>
          </a:p>
        </p:txBody>
      </p:sp>
      <p:pic>
        <p:nvPicPr>
          <p:cNvPr id="9" name="Picture 2" descr="http://chinbudinok.com.ua/images/year-2017/NewYear/Foto2/img_292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425" y="1979390"/>
            <a:ext cx="3675730" cy="267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hinbudinok.com.ua/images/year-2017/TeachersDay/img_136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38" y="1971699"/>
            <a:ext cx="3601370" cy="267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chinbudinok.com.ua/images/year-2018/krok-do-zirok/img_527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29" y="2033247"/>
            <a:ext cx="3640848" cy="24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Місце для вмісту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7401" y="1971699"/>
            <a:ext cx="3177014" cy="286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4735" y="1971699"/>
            <a:ext cx="2898630" cy="282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7664" y="1996091"/>
            <a:ext cx="3325586" cy="281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6" descr="http://chinbudinok.com.ua/images/year-2017/TeachersDay/img_137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436" y="2029093"/>
            <a:ext cx="3988388" cy="299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chinbudinok.com.ua/images/year-2018/8ofMarch/img_20180309_111609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2773" y="2137565"/>
            <a:ext cx="2621034" cy="286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9787" y="2038677"/>
            <a:ext cx="4827423" cy="31499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8048" y="2074298"/>
            <a:ext cx="4716497" cy="351326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5880" y="2027812"/>
            <a:ext cx="4698665" cy="3711098"/>
          </a:xfrm>
          <a:prstGeom prst="rect">
            <a:avLst/>
          </a:prstGeom>
        </p:spPr>
      </p:pic>
      <p:pic>
        <p:nvPicPr>
          <p:cNvPr id="25" name="Picture 2" descr="http://chinbudinok.com.ua/images/year-2018/MaysternyaTvorchosti/img_3579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9303" y="2074299"/>
            <a:ext cx="4755468" cy="356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0469" y="2137565"/>
            <a:ext cx="4761908" cy="34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318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 ÐµÐ·ÑÐ»ÑÑÐ°Ñ Ð¿Ð¾ÑÑÐºÑ Ð·Ð¾Ð±ÑÐ°Ð¶ÐµÐ½Ñ Ð·Ð° Ð·Ð°Ð¿Ð¸ÑÐ¾Ð¼ &quot;ÐºÐ°ÑÑÐ¸Ð½ÐºÐ¸ Ð´Ð¾Ð±ÑÐ¾Ñ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20891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15615" y="1160157"/>
            <a:ext cx="7183769" cy="93036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uk-UA" sz="3001" b="1" dirty="0">
                <a:ln/>
                <a:solidFill>
                  <a:schemeClr val="accent4"/>
                </a:solidFill>
              </a:rPr>
              <a:t>Головна методична проблема </a:t>
            </a:r>
            <a:r>
              <a:rPr lang="uk-UA" sz="3001" b="1" dirty="0" smtClean="0">
                <a:ln/>
                <a:solidFill>
                  <a:schemeClr val="accent4"/>
                </a:solidFill>
              </a:rPr>
              <a:t>закладу освіти:</a:t>
            </a:r>
            <a:endParaRPr lang="uk-UA" sz="3001" b="1" dirty="0">
              <a:ln/>
              <a:solidFill>
                <a:schemeClr val="accent4"/>
              </a:solidFill>
            </a:endParaRPr>
          </a:p>
        </p:txBody>
      </p:sp>
      <p:sp>
        <p:nvSpPr>
          <p:cNvPr id="4" name="Підзаголовок 3"/>
          <p:cNvSpPr>
            <a:spLocks noGrp="1"/>
          </p:cNvSpPr>
          <p:nvPr>
            <p:ph type="subTitle" idx="1"/>
          </p:nvPr>
        </p:nvSpPr>
        <p:spPr>
          <a:xfrm>
            <a:off x="1179606" y="2420888"/>
            <a:ext cx="7176146" cy="2483807"/>
          </a:xfrm>
        </p:spPr>
        <p:txBody>
          <a:bodyPr>
            <a:normAutofit/>
          </a:bodyPr>
          <a:lstStyle/>
          <a:p>
            <a:pPr algn="ctr"/>
            <a:r>
              <a:rPr lang="uk-UA" sz="2401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«Створення сучасного освітнього середовища для формування морально-духовної життєтворчої, самостійної, відповідальної  особистості, яка успішно самореалізується в соціумі, будучи професіоналом, трудівником, сім’янином, маючи цілі та мету на майбутнє»</a:t>
            </a:r>
          </a:p>
          <a:p>
            <a:endParaRPr lang="uk-UA" dirty="0"/>
          </a:p>
        </p:txBody>
      </p:sp>
      <p:sp>
        <p:nvSpPr>
          <p:cNvPr id="5" name="AutoShape 2" descr="Ð ÐµÐ·ÑÐ»ÑÑÐ°Ñ Ð¿Ð¾ÑÑÐºÑ Ð·Ð¾Ð±ÑÐ°Ð¶ÐµÐ½Ñ Ð·Ð° Ð·Ð°Ð¿Ð¸ÑÐ¾Ð¼ &quot;ÐºÐ°ÑÑÐ¸Ð½ÐºÐ¸ Ð´Ð¾Ð±ÑÐ¾ÑÐ°&quot;"/>
          <p:cNvSpPr>
            <a:spLocks noChangeAspect="1" noChangeArrowheads="1"/>
          </p:cNvSpPr>
          <p:nvPr/>
        </p:nvSpPr>
        <p:spPr bwMode="auto">
          <a:xfrm>
            <a:off x="2249137" y="3320960"/>
            <a:ext cx="228660" cy="22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1617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64377" y="548681"/>
            <a:ext cx="5183888" cy="936104"/>
          </a:xfrm>
        </p:spPr>
        <p:txBody>
          <a:bodyPr>
            <a:prstTxWarp prst="textPlain">
              <a:avLst>
                <a:gd name="adj" fmla="val 51734"/>
              </a:avLst>
            </a:prstTxWarp>
            <a:normAutofit fontScale="90000"/>
          </a:bodyPr>
          <a:lstStyle/>
          <a:p>
            <a:r>
              <a:rPr lang="uk-UA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Основні завдання у вихованні дітей:</a:t>
            </a:r>
          </a:p>
        </p:txBody>
      </p:sp>
      <p:graphicFrame>
        <p:nvGraphicFramePr>
          <p:cNvPr id="8" name="Місце для вмісту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7722363"/>
              </p:ext>
            </p:extLst>
          </p:nvPr>
        </p:nvGraphicFramePr>
        <p:xfrm>
          <a:off x="971550" y="1988840"/>
          <a:ext cx="770490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Місце для зображення 1" descr="Двоє дівчаток бавляться під дощем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04702" y="2833601"/>
            <a:ext cx="2145722" cy="2822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319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pPr algn="ctr"/>
            <a:r>
              <a:rPr lang="uk-UA" b="1" dirty="0"/>
              <a:t>Весь </a:t>
            </a:r>
            <a:r>
              <a:rPr lang="uk-UA" b="1" dirty="0" smtClean="0"/>
              <a:t>освітній </a:t>
            </a:r>
            <a:r>
              <a:rPr lang="uk-UA" b="1" dirty="0"/>
              <a:t>процес </a:t>
            </a:r>
            <a:r>
              <a:rPr lang="uk-UA" b="1" dirty="0" smtClean="0"/>
              <a:t>організовується </a:t>
            </a:r>
            <a:r>
              <a:rPr lang="uk-UA" b="1" dirty="0"/>
              <a:t>через:</a:t>
            </a:r>
            <a:endParaRPr lang="uk-UA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8717014"/>
              </p:ext>
            </p:extLst>
          </p:nvPr>
        </p:nvGraphicFramePr>
        <p:xfrm>
          <a:off x="611560" y="1417638"/>
          <a:ext cx="8208912" cy="4747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8121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020" y="404664"/>
            <a:ext cx="8258451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0359" y="719391"/>
            <a:ext cx="7200902" cy="58604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18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Форми контролю за організацією навчальної діяльності дітей:</a:t>
            </a:r>
            <a:br>
              <a:rPr lang="uk-UA" sz="18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endParaRPr lang="uk-UA" sz="18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0" name="Місце для вмісту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7952933"/>
              </p:ext>
            </p:extLst>
          </p:nvPr>
        </p:nvGraphicFramePr>
        <p:xfrm>
          <a:off x="971550" y="1680212"/>
          <a:ext cx="7560890" cy="462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3992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MFT_363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25473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171" y="620689"/>
            <a:ext cx="6728090" cy="792087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2800" b="1" dirty="0" smtClean="0"/>
              <a:t>Форми </a:t>
            </a:r>
            <a:r>
              <a:rPr lang="uk-UA" sz="2800" b="1" dirty="0"/>
              <a:t>роботи з педагогічними працівниками</a:t>
            </a:r>
            <a:endParaRPr lang="uk-UA" sz="2800" dirty="0"/>
          </a:p>
        </p:txBody>
      </p:sp>
      <p:graphicFrame>
        <p:nvGraphicFramePr>
          <p:cNvPr id="7" name="Місце для вмісту 6"/>
          <p:cNvGraphicFramePr>
            <a:graphicFrameLocks noGrp="1"/>
          </p:cNvGraphicFramePr>
          <p:nvPr>
            <p:ph idx="1"/>
            <p:extLst/>
          </p:nvPr>
        </p:nvGraphicFramePr>
        <p:xfrm>
          <a:off x="971550" y="2114550"/>
          <a:ext cx="7199711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4063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фото звіт\фото3 дошкільна група\IMG_01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90082" y="1365140"/>
            <a:ext cx="6710310" cy="442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фото звіт\фото3 дошкільна група\IMG_0122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15616" y="1689379"/>
            <a:ext cx="7351599" cy="406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6480720" cy="72008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Дошкільна освіта</a:t>
            </a: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Picture 5" descr="G:\хоминка\160___05\IMG_01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89118" y="1365140"/>
            <a:ext cx="3956119" cy="34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G:\хоминка\160___05\IMG_013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932040" y="3218134"/>
            <a:ext cx="3535175" cy="309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94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356" y="476672"/>
            <a:ext cx="8229600" cy="850106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Корегуюча дошкільна група «Калинка»</a:t>
            </a:r>
            <a:endParaRPr lang="uk-UA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B05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C:\Users\User\Desktop\фото для звіту\секереш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61" y="1412776"/>
            <a:ext cx="4097429" cy="3073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 для звіту\секереш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0324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фото для звіту\секереш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43056"/>
            <a:ext cx="4032448" cy="3356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G:\фото звіт\фото 2 корекційна група\IMG_84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43056"/>
            <a:ext cx="4032448" cy="3356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hinbudinok.com.ua/images/year-2017/Lohoped2/img_696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80920" cy="519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chinbudinok.com.ua/images/year-2017/Lohoped2/img_695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424936" cy="53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58801"/>
            <a:ext cx="6840760" cy="524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821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399299" y="579169"/>
            <a:ext cx="6336704" cy="864096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Форми контролю за організацією навчальної діяльності дітей:</a:t>
            </a:r>
            <a:br>
              <a:rPr lang="uk-UA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endParaRPr lang="uk-UA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158498" y="25891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 </a:t>
            </a:r>
            <a:endParaRPr lang="uk-UA" i="1" dirty="0" smtClean="0"/>
          </a:p>
          <a:p>
            <a:endParaRPr lang="uk-UA" b="1" dirty="0"/>
          </a:p>
          <a:p>
            <a:endParaRPr lang="uk-UA" dirty="0"/>
          </a:p>
        </p:txBody>
      </p:sp>
      <p:pic>
        <p:nvPicPr>
          <p:cNvPr id="16" name="Місце для зображення 15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037" y="1954748"/>
            <a:ext cx="7543800" cy="361011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037" y="1954748"/>
            <a:ext cx="7543800" cy="36101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037" y="1954748"/>
            <a:ext cx="7543800" cy="36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703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236</Words>
  <Application>Microsoft Office PowerPoint</Application>
  <PresentationFormat>Экран (4:3)</PresentationFormat>
  <Paragraphs>50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Головна методична проблема закладу освіти:</vt:lpstr>
      <vt:lpstr>Основні завдання у вихованні дітей:</vt:lpstr>
      <vt:lpstr>Весь освітній процес організовується через:</vt:lpstr>
      <vt:lpstr>Форми контролю за організацією навчальної діяльності дітей: </vt:lpstr>
      <vt:lpstr>Форми роботи з педагогічними працівниками</vt:lpstr>
      <vt:lpstr>Дошкільна освіта</vt:lpstr>
      <vt:lpstr>Корегуюча дошкільна група «Калинка»</vt:lpstr>
      <vt:lpstr>Форми контролю за організацією навчальної діяльності дітей: </vt:lpstr>
      <vt:lpstr>Співпраця з Чинадіївською ЗОШ І-ІІ ступенів</vt:lpstr>
      <vt:lpstr>Шкільні будні </vt:lpstr>
      <vt:lpstr>Виховна, позакласна робота спрямована:</vt:lpstr>
      <vt:lpstr>Робота практичного психолога</vt:lpstr>
      <vt:lpstr>Виховна, позакласна робота</vt:lpstr>
      <vt:lpstr>Участь у районних та обласних конкурсах</vt:lpstr>
      <vt:lpstr>Фізкультурно-оздоровча робота</vt:lpstr>
      <vt:lpstr>Гурткова робота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28</cp:revision>
  <dcterms:created xsi:type="dcterms:W3CDTF">2013-07-10T14:56:12Z</dcterms:created>
  <dcterms:modified xsi:type="dcterms:W3CDTF">2018-11-12T08:27:07Z</dcterms:modified>
</cp:coreProperties>
</file>