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64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377" autoAdjust="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D5B38-2EF1-444A-8241-283F7D99BE2D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uk-UA"/>
        </a:p>
      </dgm:t>
    </dgm:pt>
    <dgm:pt modelId="{997C3B0E-65E2-446B-BEFD-0EB2FFD987D8}">
      <dgm:prSet/>
      <dgm:spPr/>
      <dgm:t>
        <a:bodyPr/>
        <a:lstStyle/>
        <a:p>
          <a:r>
            <a:rPr lang="uk-UA"/>
            <a:t>- Піднесенні України до рівня високорозвинених країн світу</a:t>
          </a:r>
        </a:p>
      </dgm:t>
    </dgm:pt>
    <dgm:pt modelId="{4D634C3A-BEDA-4828-A43F-8EFF7F17E14A}" type="parTrans" cxnId="{B9744693-35EC-4FCF-8CF9-B4B903FA0CFD}">
      <dgm:prSet/>
      <dgm:spPr/>
      <dgm:t>
        <a:bodyPr/>
        <a:lstStyle/>
        <a:p>
          <a:endParaRPr lang="uk-UA"/>
        </a:p>
      </dgm:t>
    </dgm:pt>
    <dgm:pt modelId="{4B7ED707-01B6-4ADD-BC7D-D22CB2B9C0F2}" type="sibTrans" cxnId="{B9744693-35EC-4FCF-8CF9-B4B903FA0CFD}">
      <dgm:prSet/>
      <dgm:spPr/>
      <dgm:t>
        <a:bodyPr/>
        <a:lstStyle/>
        <a:p>
          <a:endParaRPr lang="uk-UA"/>
        </a:p>
      </dgm:t>
    </dgm:pt>
    <dgm:pt modelId="{FE2376D3-0F72-4948-99AB-CE85E8D5D596}">
      <dgm:prSet/>
      <dgm:spPr/>
      <dgm:t>
        <a:bodyPr/>
        <a:lstStyle/>
        <a:p>
          <a:r>
            <a:rPr lang="uk-UA"/>
            <a:t>Любові до Батьківщини</a:t>
          </a:r>
        </a:p>
      </dgm:t>
    </dgm:pt>
    <dgm:pt modelId="{EFED2F6F-2C56-4C76-A518-0799287E5401}" type="parTrans" cxnId="{56D4924D-016E-4587-A499-56CB6B678AF1}">
      <dgm:prSet/>
      <dgm:spPr/>
      <dgm:t>
        <a:bodyPr/>
        <a:lstStyle/>
        <a:p>
          <a:endParaRPr lang="uk-UA"/>
        </a:p>
      </dgm:t>
    </dgm:pt>
    <dgm:pt modelId="{F7182671-BD64-4B66-9CAA-DDAEA445788D}" type="sibTrans" cxnId="{56D4924D-016E-4587-A499-56CB6B678AF1}">
      <dgm:prSet/>
      <dgm:spPr/>
      <dgm:t>
        <a:bodyPr/>
        <a:lstStyle/>
        <a:p>
          <a:endParaRPr lang="uk-UA"/>
        </a:p>
      </dgm:t>
    </dgm:pt>
    <dgm:pt modelId="{2AC8D5FB-E081-41C5-946E-4B70A566D10A}">
      <dgm:prSet/>
      <dgm:spPr/>
      <dgm:t>
        <a:bodyPr/>
        <a:lstStyle/>
        <a:p>
          <a:r>
            <a:rPr lang="uk-UA"/>
            <a:t>Готовності утвердити незалежність своєї держави</a:t>
          </a:r>
        </a:p>
      </dgm:t>
    </dgm:pt>
    <dgm:pt modelId="{AA80A39C-6F83-4325-A9E4-53F4CD8D0D9D}" type="parTrans" cxnId="{7D241570-94DC-4C16-9348-5616BABD640D}">
      <dgm:prSet/>
      <dgm:spPr/>
      <dgm:t>
        <a:bodyPr/>
        <a:lstStyle/>
        <a:p>
          <a:endParaRPr lang="uk-UA"/>
        </a:p>
      </dgm:t>
    </dgm:pt>
    <dgm:pt modelId="{37D44998-D8E5-439A-A7CD-0F20F31217BA}" type="sibTrans" cxnId="{7D241570-94DC-4C16-9348-5616BABD640D}">
      <dgm:prSet/>
      <dgm:spPr/>
      <dgm:t>
        <a:bodyPr/>
        <a:lstStyle/>
        <a:p>
          <a:endParaRPr lang="uk-UA"/>
        </a:p>
      </dgm:t>
    </dgm:pt>
    <dgm:pt modelId="{FCF882BB-2DAA-40D2-8E5A-D0A37D968BF7}" type="pres">
      <dgm:prSet presAssocID="{DC0D5B38-2EF1-444A-8241-283F7D99BE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BAD513-DD97-49BA-BC75-8BE3B5E58CB2}" type="pres">
      <dgm:prSet presAssocID="{997C3B0E-65E2-446B-BEFD-0EB2FFD987D8}" presName="hierRoot1" presStyleCnt="0">
        <dgm:presLayoutVars>
          <dgm:hierBranch val="init"/>
        </dgm:presLayoutVars>
      </dgm:prSet>
      <dgm:spPr/>
    </dgm:pt>
    <dgm:pt modelId="{6762B1C7-A67C-4E43-A764-B6A9570FB6A1}" type="pres">
      <dgm:prSet presAssocID="{997C3B0E-65E2-446B-BEFD-0EB2FFD987D8}" presName="rootComposite1" presStyleCnt="0"/>
      <dgm:spPr/>
    </dgm:pt>
    <dgm:pt modelId="{287CE8EB-FF58-45C5-9E90-5ADF99B062E0}" type="pres">
      <dgm:prSet presAssocID="{997C3B0E-65E2-446B-BEFD-0EB2FFD987D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B36D8A-AB81-4C5E-AD80-286348B0A72E}" type="pres">
      <dgm:prSet presAssocID="{997C3B0E-65E2-446B-BEFD-0EB2FFD987D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8DF7F7-3A2D-4AB1-AB56-F83D5B6A1DD7}" type="pres">
      <dgm:prSet presAssocID="{997C3B0E-65E2-446B-BEFD-0EB2FFD987D8}" presName="hierChild2" presStyleCnt="0"/>
      <dgm:spPr/>
    </dgm:pt>
    <dgm:pt modelId="{438F73AB-D0FF-418E-AF46-BCC0D6FBDF65}" type="pres">
      <dgm:prSet presAssocID="{EFED2F6F-2C56-4C76-A518-0799287E540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DE611C7-1F69-43D1-9D46-521D31667D6F}" type="pres">
      <dgm:prSet presAssocID="{FE2376D3-0F72-4948-99AB-CE85E8D5D596}" presName="hierRoot2" presStyleCnt="0">
        <dgm:presLayoutVars>
          <dgm:hierBranch val="init"/>
        </dgm:presLayoutVars>
      </dgm:prSet>
      <dgm:spPr/>
    </dgm:pt>
    <dgm:pt modelId="{F5923C6A-AC57-4AF2-8718-4934C2594434}" type="pres">
      <dgm:prSet presAssocID="{FE2376D3-0F72-4948-99AB-CE85E8D5D596}" presName="rootComposite" presStyleCnt="0"/>
      <dgm:spPr/>
    </dgm:pt>
    <dgm:pt modelId="{4916D05A-33A0-4B82-9658-7C5B78B67366}" type="pres">
      <dgm:prSet presAssocID="{FE2376D3-0F72-4948-99AB-CE85E8D5D59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F2623F-AECF-4AF8-A02A-40E25AE2AC0A}" type="pres">
      <dgm:prSet presAssocID="{FE2376D3-0F72-4948-99AB-CE85E8D5D596}" presName="rootConnector" presStyleLbl="node2" presStyleIdx="0" presStyleCnt="2"/>
      <dgm:spPr/>
      <dgm:t>
        <a:bodyPr/>
        <a:lstStyle/>
        <a:p>
          <a:endParaRPr lang="ru-RU"/>
        </a:p>
      </dgm:t>
    </dgm:pt>
    <dgm:pt modelId="{9CB3E439-E13C-40F8-AC5F-B4E48DA3590B}" type="pres">
      <dgm:prSet presAssocID="{FE2376D3-0F72-4948-99AB-CE85E8D5D596}" presName="hierChild4" presStyleCnt="0"/>
      <dgm:spPr/>
    </dgm:pt>
    <dgm:pt modelId="{095FF963-1C23-49D4-B9B1-DB8E6AB0E8C6}" type="pres">
      <dgm:prSet presAssocID="{FE2376D3-0F72-4948-99AB-CE85E8D5D596}" presName="hierChild5" presStyleCnt="0"/>
      <dgm:spPr/>
    </dgm:pt>
    <dgm:pt modelId="{D3208BDD-4095-4FF6-ADE7-AC2D00C88C5F}" type="pres">
      <dgm:prSet presAssocID="{AA80A39C-6F83-4325-A9E4-53F4CD8D0D9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74271A8-DE5F-4D8A-AA25-C6B0495D6C19}" type="pres">
      <dgm:prSet presAssocID="{2AC8D5FB-E081-41C5-946E-4B70A566D10A}" presName="hierRoot2" presStyleCnt="0">
        <dgm:presLayoutVars>
          <dgm:hierBranch val="init"/>
        </dgm:presLayoutVars>
      </dgm:prSet>
      <dgm:spPr/>
    </dgm:pt>
    <dgm:pt modelId="{FF0C4E6F-3328-476B-8CB1-71ACE2D787AB}" type="pres">
      <dgm:prSet presAssocID="{2AC8D5FB-E081-41C5-946E-4B70A566D10A}" presName="rootComposite" presStyleCnt="0"/>
      <dgm:spPr/>
    </dgm:pt>
    <dgm:pt modelId="{8230F540-A833-4756-A6D9-8BAEB1BD1898}" type="pres">
      <dgm:prSet presAssocID="{2AC8D5FB-E081-41C5-946E-4B70A566D10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215557-A407-4FCB-A123-D33BBE100984}" type="pres">
      <dgm:prSet presAssocID="{2AC8D5FB-E081-41C5-946E-4B70A566D10A}" presName="rootConnector" presStyleLbl="node2" presStyleIdx="1" presStyleCnt="2"/>
      <dgm:spPr/>
      <dgm:t>
        <a:bodyPr/>
        <a:lstStyle/>
        <a:p>
          <a:endParaRPr lang="ru-RU"/>
        </a:p>
      </dgm:t>
    </dgm:pt>
    <dgm:pt modelId="{5723E768-C0F1-4FAE-878E-A1730CE30D32}" type="pres">
      <dgm:prSet presAssocID="{2AC8D5FB-E081-41C5-946E-4B70A566D10A}" presName="hierChild4" presStyleCnt="0"/>
      <dgm:spPr/>
    </dgm:pt>
    <dgm:pt modelId="{16B52357-0B52-45D0-9433-665D8BC83AC0}" type="pres">
      <dgm:prSet presAssocID="{2AC8D5FB-E081-41C5-946E-4B70A566D10A}" presName="hierChild5" presStyleCnt="0"/>
      <dgm:spPr/>
    </dgm:pt>
    <dgm:pt modelId="{5640BA76-EA9A-494B-9BCD-F8C506780FC4}" type="pres">
      <dgm:prSet presAssocID="{997C3B0E-65E2-446B-BEFD-0EB2FFD987D8}" presName="hierChild3" presStyleCnt="0"/>
      <dgm:spPr/>
    </dgm:pt>
  </dgm:ptLst>
  <dgm:cxnLst>
    <dgm:cxn modelId="{748BEAC4-D209-481A-A149-C89D6239EE2B}" type="presOf" srcId="{AA80A39C-6F83-4325-A9E4-53F4CD8D0D9D}" destId="{D3208BDD-4095-4FF6-ADE7-AC2D00C88C5F}" srcOrd="0" destOrd="0" presId="urn:microsoft.com/office/officeart/2005/8/layout/orgChart1"/>
    <dgm:cxn modelId="{994DD463-1574-4DC7-9215-9424004582B1}" type="presOf" srcId="{2AC8D5FB-E081-41C5-946E-4B70A566D10A}" destId="{8230F540-A833-4756-A6D9-8BAEB1BD1898}" srcOrd="0" destOrd="0" presId="urn:microsoft.com/office/officeart/2005/8/layout/orgChart1"/>
    <dgm:cxn modelId="{40E5C4AD-8487-4F2C-B6AB-6E5E23E419A4}" type="presOf" srcId="{DC0D5B38-2EF1-444A-8241-283F7D99BE2D}" destId="{FCF882BB-2DAA-40D2-8E5A-D0A37D968BF7}" srcOrd="0" destOrd="0" presId="urn:microsoft.com/office/officeart/2005/8/layout/orgChart1"/>
    <dgm:cxn modelId="{0A40F648-9891-433B-A589-17C78CB5E052}" type="presOf" srcId="{FE2376D3-0F72-4948-99AB-CE85E8D5D596}" destId="{BDF2623F-AECF-4AF8-A02A-40E25AE2AC0A}" srcOrd="1" destOrd="0" presId="urn:microsoft.com/office/officeart/2005/8/layout/orgChart1"/>
    <dgm:cxn modelId="{D776B374-6FEE-48D5-B69D-ABFA03604F6A}" type="presOf" srcId="{2AC8D5FB-E081-41C5-946E-4B70A566D10A}" destId="{ED215557-A407-4FCB-A123-D33BBE100984}" srcOrd="1" destOrd="0" presId="urn:microsoft.com/office/officeart/2005/8/layout/orgChart1"/>
    <dgm:cxn modelId="{350F59AD-A550-4B31-9F02-90BA15D6B4AE}" type="presOf" srcId="{EFED2F6F-2C56-4C76-A518-0799287E5401}" destId="{438F73AB-D0FF-418E-AF46-BCC0D6FBDF65}" srcOrd="0" destOrd="0" presId="urn:microsoft.com/office/officeart/2005/8/layout/orgChart1"/>
    <dgm:cxn modelId="{FFF210B3-92C6-4F25-8A34-79E43C1D55C7}" type="presOf" srcId="{997C3B0E-65E2-446B-BEFD-0EB2FFD987D8}" destId="{4BB36D8A-AB81-4C5E-AD80-286348B0A72E}" srcOrd="1" destOrd="0" presId="urn:microsoft.com/office/officeart/2005/8/layout/orgChart1"/>
    <dgm:cxn modelId="{EC892E79-CA62-4037-88C2-438ADB8B057B}" type="presOf" srcId="{997C3B0E-65E2-446B-BEFD-0EB2FFD987D8}" destId="{287CE8EB-FF58-45C5-9E90-5ADF99B062E0}" srcOrd="0" destOrd="0" presId="urn:microsoft.com/office/officeart/2005/8/layout/orgChart1"/>
    <dgm:cxn modelId="{936DF302-C7A9-465C-8979-E897A3F19349}" type="presOf" srcId="{FE2376D3-0F72-4948-99AB-CE85E8D5D596}" destId="{4916D05A-33A0-4B82-9658-7C5B78B67366}" srcOrd="0" destOrd="0" presId="urn:microsoft.com/office/officeart/2005/8/layout/orgChart1"/>
    <dgm:cxn modelId="{B9744693-35EC-4FCF-8CF9-B4B903FA0CFD}" srcId="{DC0D5B38-2EF1-444A-8241-283F7D99BE2D}" destId="{997C3B0E-65E2-446B-BEFD-0EB2FFD987D8}" srcOrd="0" destOrd="0" parTransId="{4D634C3A-BEDA-4828-A43F-8EFF7F17E14A}" sibTransId="{4B7ED707-01B6-4ADD-BC7D-D22CB2B9C0F2}"/>
    <dgm:cxn modelId="{7D241570-94DC-4C16-9348-5616BABD640D}" srcId="{997C3B0E-65E2-446B-BEFD-0EB2FFD987D8}" destId="{2AC8D5FB-E081-41C5-946E-4B70A566D10A}" srcOrd="1" destOrd="0" parTransId="{AA80A39C-6F83-4325-A9E4-53F4CD8D0D9D}" sibTransId="{37D44998-D8E5-439A-A7CD-0F20F31217BA}"/>
    <dgm:cxn modelId="{56D4924D-016E-4587-A499-56CB6B678AF1}" srcId="{997C3B0E-65E2-446B-BEFD-0EB2FFD987D8}" destId="{FE2376D3-0F72-4948-99AB-CE85E8D5D596}" srcOrd="0" destOrd="0" parTransId="{EFED2F6F-2C56-4C76-A518-0799287E5401}" sibTransId="{F7182671-BD64-4B66-9CAA-DDAEA445788D}"/>
    <dgm:cxn modelId="{CE035949-130A-47C0-9D9B-A413360BF739}" type="presParOf" srcId="{FCF882BB-2DAA-40D2-8E5A-D0A37D968BF7}" destId="{42BAD513-DD97-49BA-BC75-8BE3B5E58CB2}" srcOrd="0" destOrd="0" presId="urn:microsoft.com/office/officeart/2005/8/layout/orgChart1"/>
    <dgm:cxn modelId="{C063FFA7-0954-4629-93B0-9055D54B46B3}" type="presParOf" srcId="{42BAD513-DD97-49BA-BC75-8BE3B5E58CB2}" destId="{6762B1C7-A67C-4E43-A764-B6A9570FB6A1}" srcOrd="0" destOrd="0" presId="urn:microsoft.com/office/officeart/2005/8/layout/orgChart1"/>
    <dgm:cxn modelId="{9FF5B9D1-3A8C-4DDC-8610-B78EA4D3400A}" type="presParOf" srcId="{6762B1C7-A67C-4E43-A764-B6A9570FB6A1}" destId="{287CE8EB-FF58-45C5-9E90-5ADF99B062E0}" srcOrd="0" destOrd="0" presId="urn:microsoft.com/office/officeart/2005/8/layout/orgChart1"/>
    <dgm:cxn modelId="{9E29F811-909B-44D0-A5B2-0EA29A62D9DC}" type="presParOf" srcId="{6762B1C7-A67C-4E43-A764-B6A9570FB6A1}" destId="{4BB36D8A-AB81-4C5E-AD80-286348B0A72E}" srcOrd="1" destOrd="0" presId="urn:microsoft.com/office/officeart/2005/8/layout/orgChart1"/>
    <dgm:cxn modelId="{4D8A0D2C-D634-475B-AAD8-3E29F4F4DA39}" type="presParOf" srcId="{42BAD513-DD97-49BA-BC75-8BE3B5E58CB2}" destId="{3A8DF7F7-3A2D-4AB1-AB56-F83D5B6A1DD7}" srcOrd="1" destOrd="0" presId="urn:microsoft.com/office/officeart/2005/8/layout/orgChart1"/>
    <dgm:cxn modelId="{1F0C45A7-BE7D-48B6-AA24-27FA021FF548}" type="presParOf" srcId="{3A8DF7F7-3A2D-4AB1-AB56-F83D5B6A1DD7}" destId="{438F73AB-D0FF-418E-AF46-BCC0D6FBDF65}" srcOrd="0" destOrd="0" presId="urn:microsoft.com/office/officeart/2005/8/layout/orgChart1"/>
    <dgm:cxn modelId="{5DE0457D-0EDE-445B-B399-3BAA4AA400B9}" type="presParOf" srcId="{3A8DF7F7-3A2D-4AB1-AB56-F83D5B6A1DD7}" destId="{CDE611C7-1F69-43D1-9D46-521D31667D6F}" srcOrd="1" destOrd="0" presId="urn:microsoft.com/office/officeart/2005/8/layout/orgChart1"/>
    <dgm:cxn modelId="{EF1FE9F8-A68A-4646-8768-363733F5ACCA}" type="presParOf" srcId="{CDE611C7-1F69-43D1-9D46-521D31667D6F}" destId="{F5923C6A-AC57-4AF2-8718-4934C2594434}" srcOrd="0" destOrd="0" presId="urn:microsoft.com/office/officeart/2005/8/layout/orgChart1"/>
    <dgm:cxn modelId="{403A53B8-DFFC-4B17-9F0F-BBBBE4E1E6D6}" type="presParOf" srcId="{F5923C6A-AC57-4AF2-8718-4934C2594434}" destId="{4916D05A-33A0-4B82-9658-7C5B78B67366}" srcOrd="0" destOrd="0" presId="urn:microsoft.com/office/officeart/2005/8/layout/orgChart1"/>
    <dgm:cxn modelId="{C686A70F-E12B-4D07-BD9B-8FBD8784EAD4}" type="presParOf" srcId="{F5923C6A-AC57-4AF2-8718-4934C2594434}" destId="{BDF2623F-AECF-4AF8-A02A-40E25AE2AC0A}" srcOrd="1" destOrd="0" presId="urn:microsoft.com/office/officeart/2005/8/layout/orgChart1"/>
    <dgm:cxn modelId="{22A0CCA6-5BD2-413D-8D1F-EAB9F50C134B}" type="presParOf" srcId="{CDE611C7-1F69-43D1-9D46-521D31667D6F}" destId="{9CB3E439-E13C-40F8-AC5F-B4E48DA3590B}" srcOrd="1" destOrd="0" presId="urn:microsoft.com/office/officeart/2005/8/layout/orgChart1"/>
    <dgm:cxn modelId="{F9EDAA0E-F54E-492C-A376-5E2C0ED92857}" type="presParOf" srcId="{CDE611C7-1F69-43D1-9D46-521D31667D6F}" destId="{095FF963-1C23-49D4-B9B1-DB8E6AB0E8C6}" srcOrd="2" destOrd="0" presId="urn:microsoft.com/office/officeart/2005/8/layout/orgChart1"/>
    <dgm:cxn modelId="{3FB4073C-627B-4C6B-9C81-8EFF14F239C9}" type="presParOf" srcId="{3A8DF7F7-3A2D-4AB1-AB56-F83D5B6A1DD7}" destId="{D3208BDD-4095-4FF6-ADE7-AC2D00C88C5F}" srcOrd="2" destOrd="0" presId="urn:microsoft.com/office/officeart/2005/8/layout/orgChart1"/>
    <dgm:cxn modelId="{34ECDC2C-1A1B-48B5-8499-855F9EE9878E}" type="presParOf" srcId="{3A8DF7F7-3A2D-4AB1-AB56-F83D5B6A1DD7}" destId="{B74271A8-DE5F-4D8A-AA25-C6B0495D6C19}" srcOrd="3" destOrd="0" presId="urn:microsoft.com/office/officeart/2005/8/layout/orgChart1"/>
    <dgm:cxn modelId="{035877C1-72C7-429B-8E8B-3932C0D0C280}" type="presParOf" srcId="{B74271A8-DE5F-4D8A-AA25-C6B0495D6C19}" destId="{FF0C4E6F-3328-476B-8CB1-71ACE2D787AB}" srcOrd="0" destOrd="0" presId="urn:microsoft.com/office/officeart/2005/8/layout/orgChart1"/>
    <dgm:cxn modelId="{A448D9F4-C7F9-4FB4-8B01-3CFBF19A3502}" type="presParOf" srcId="{FF0C4E6F-3328-476B-8CB1-71ACE2D787AB}" destId="{8230F540-A833-4756-A6D9-8BAEB1BD1898}" srcOrd="0" destOrd="0" presId="urn:microsoft.com/office/officeart/2005/8/layout/orgChart1"/>
    <dgm:cxn modelId="{EF2D9A29-D18F-482A-89B0-82936274524A}" type="presParOf" srcId="{FF0C4E6F-3328-476B-8CB1-71ACE2D787AB}" destId="{ED215557-A407-4FCB-A123-D33BBE100984}" srcOrd="1" destOrd="0" presId="urn:microsoft.com/office/officeart/2005/8/layout/orgChart1"/>
    <dgm:cxn modelId="{D665FF87-7C2C-4DC7-A820-CD6F3C6715BC}" type="presParOf" srcId="{B74271A8-DE5F-4D8A-AA25-C6B0495D6C19}" destId="{5723E768-C0F1-4FAE-878E-A1730CE30D32}" srcOrd="1" destOrd="0" presId="urn:microsoft.com/office/officeart/2005/8/layout/orgChart1"/>
    <dgm:cxn modelId="{8CCDB17E-8E70-49B8-A546-9CB327254C68}" type="presParOf" srcId="{B74271A8-DE5F-4D8A-AA25-C6B0495D6C19}" destId="{16B52357-0B52-45D0-9433-665D8BC83AC0}" srcOrd="2" destOrd="0" presId="urn:microsoft.com/office/officeart/2005/8/layout/orgChart1"/>
    <dgm:cxn modelId="{B6D3701F-413C-42EE-9788-22E44F71E715}" type="presParOf" srcId="{42BAD513-DD97-49BA-BC75-8BE3B5E58CB2}" destId="{5640BA76-EA9A-494B-9BCD-F8C506780F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DFBEB8-DF1B-419A-93C8-1E58CE827AF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A445429-D032-4ECB-B6C5-EE968C53F50E}">
      <dgm:prSet custT="1"/>
      <dgm:spPr/>
      <dgm:t>
        <a:bodyPr/>
        <a:lstStyle/>
        <a:p>
          <a:r>
            <a:rPr lang="uk-UA" sz="1800" b="1" dirty="0">
              <a:solidFill>
                <a:srgbClr val="FFC000"/>
              </a:solidFill>
            </a:rPr>
            <a:t>Різні форми виховної  роботи на родинній групі</a:t>
          </a:r>
        </a:p>
      </dgm:t>
    </dgm:pt>
    <dgm:pt modelId="{411D58BF-1F78-467C-8602-74C79922D790}" type="parTrans" cxnId="{2D8E4D7F-A25D-46EC-B3D4-86AEE3147BFF}">
      <dgm:prSet/>
      <dgm:spPr/>
      <dgm:t>
        <a:bodyPr/>
        <a:lstStyle/>
        <a:p>
          <a:endParaRPr lang="uk-UA"/>
        </a:p>
      </dgm:t>
    </dgm:pt>
    <dgm:pt modelId="{46FE06C1-E419-410B-8A76-AEEB53CCE513}" type="sibTrans" cxnId="{2D8E4D7F-A25D-46EC-B3D4-86AEE3147BFF}">
      <dgm:prSet/>
      <dgm:spPr/>
      <dgm:t>
        <a:bodyPr/>
        <a:lstStyle/>
        <a:p>
          <a:endParaRPr lang="uk-UA"/>
        </a:p>
      </dgm:t>
    </dgm:pt>
    <dgm:pt modelId="{9B1E1B56-7F7C-4C31-B66D-EF8A0C464C2C}">
      <dgm:prSet/>
      <dgm:spPr/>
      <dgm:t>
        <a:bodyPr/>
        <a:lstStyle/>
        <a:p>
          <a:r>
            <a:rPr lang="uk-UA" b="1" dirty="0">
              <a:solidFill>
                <a:srgbClr val="FFC000"/>
              </a:solidFill>
            </a:rPr>
            <a:t>Проектна діяльність</a:t>
          </a:r>
        </a:p>
      </dgm:t>
    </dgm:pt>
    <dgm:pt modelId="{5246E2BA-BAAB-4B5D-947A-2CD1E7EC2D0D}" type="parTrans" cxnId="{5577DA4F-B187-4FD1-8BCA-1A9461E9CF5C}">
      <dgm:prSet/>
      <dgm:spPr/>
      <dgm:t>
        <a:bodyPr/>
        <a:lstStyle/>
        <a:p>
          <a:endParaRPr lang="uk-UA"/>
        </a:p>
      </dgm:t>
    </dgm:pt>
    <dgm:pt modelId="{39A42D84-694F-44C1-927A-A873AA8D7781}" type="sibTrans" cxnId="{5577DA4F-B187-4FD1-8BCA-1A9461E9CF5C}">
      <dgm:prSet/>
      <dgm:spPr/>
      <dgm:t>
        <a:bodyPr/>
        <a:lstStyle/>
        <a:p>
          <a:endParaRPr lang="uk-UA"/>
        </a:p>
      </dgm:t>
    </dgm:pt>
    <dgm:pt modelId="{013B16FC-7183-44D5-88F1-A357C1CA2159}">
      <dgm:prSet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Співпраця з бібліотекою закладу</a:t>
          </a:r>
        </a:p>
      </dgm:t>
    </dgm:pt>
    <dgm:pt modelId="{F1650EFE-E531-468F-968D-A24CF290954A}" type="parTrans" cxnId="{310FF407-5CE2-446E-B88C-DED91BF194FA}">
      <dgm:prSet/>
      <dgm:spPr/>
      <dgm:t>
        <a:bodyPr/>
        <a:lstStyle/>
        <a:p>
          <a:endParaRPr lang="uk-UA"/>
        </a:p>
      </dgm:t>
    </dgm:pt>
    <dgm:pt modelId="{039167C7-6F86-4E00-84DC-A7CD2B567925}" type="sibTrans" cxnId="{310FF407-5CE2-446E-B88C-DED91BF194FA}">
      <dgm:prSet/>
      <dgm:spPr/>
      <dgm:t>
        <a:bodyPr/>
        <a:lstStyle/>
        <a:p>
          <a:endParaRPr lang="uk-UA"/>
        </a:p>
      </dgm:t>
    </dgm:pt>
    <dgm:pt modelId="{B42EA6BD-2BE6-4A0B-982E-8DF5792691B5}">
      <dgm:prSet custT="1"/>
      <dgm:spPr/>
      <dgm:t>
        <a:bodyPr/>
        <a:lstStyle/>
        <a:p>
          <a:r>
            <a:rPr lang="uk-UA" sz="1800" b="1" dirty="0">
              <a:solidFill>
                <a:srgbClr val="FFC000"/>
              </a:solidFill>
            </a:rPr>
            <a:t>Підготовка та проведення тематичних виховних заходів, свят національно-патріотичного напрямку</a:t>
          </a:r>
        </a:p>
      </dgm:t>
    </dgm:pt>
    <dgm:pt modelId="{352A2478-2F41-4601-B2B9-5884E5D9EC75}" type="parTrans" cxnId="{9D5602B4-ABA0-4B83-A9C5-F74C8DB4D8B6}">
      <dgm:prSet/>
      <dgm:spPr/>
      <dgm:t>
        <a:bodyPr/>
        <a:lstStyle/>
        <a:p>
          <a:endParaRPr lang="uk-UA"/>
        </a:p>
      </dgm:t>
    </dgm:pt>
    <dgm:pt modelId="{34BAFF60-BF1F-437B-A639-3E8E148354A9}" type="sibTrans" cxnId="{9D5602B4-ABA0-4B83-A9C5-F74C8DB4D8B6}">
      <dgm:prSet/>
      <dgm:spPr/>
      <dgm:t>
        <a:bodyPr/>
        <a:lstStyle/>
        <a:p>
          <a:endParaRPr lang="uk-UA"/>
        </a:p>
      </dgm:t>
    </dgm:pt>
    <dgm:pt modelId="{E8F5EFD1-E1B4-4DDB-A9EF-B8B45ABF134E}" type="pres">
      <dgm:prSet presAssocID="{74DFBEB8-DF1B-419A-93C8-1E58CE827A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358F1E-2EC2-45C7-89FC-AF2514DE6222}" type="pres">
      <dgm:prSet presAssocID="{7A445429-D032-4ECB-B6C5-EE968C53F50E}" presName="node" presStyleLbl="node1" presStyleIdx="0" presStyleCnt="4" custScaleX="32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6DB84-DA72-4CA9-A82F-31417F780DAD}" type="pres">
      <dgm:prSet presAssocID="{46FE06C1-E419-410B-8A76-AEEB53CCE51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94C7A70-7500-4FC5-81E2-FA5520D8B16F}" type="pres">
      <dgm:prSet presAssocID="{46FE06C1-E419-410B-8A76-AEEB53CCE51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F15CADD-3EE4-42C6-8BAF-C6D2972271D2}" type="pres">
      <dgm:prSet presAssocID="{9B1E1B56-7F7C-4C31-B66D-EF8A0C464C2C}" presName="node" presStyleLbl="node1" presStyleIdx="1" presStyleCnt="4" custScaleX="263794" custRadScaleRad="263154" custRadScaleInc="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B3D48-DA50-4185-8C35-E052D588239C}" type="pres">
      <dgm:prSet presAssocID="{39A42D84-694F-44C1-927A-A873AA8D778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C7A1051-656F-431A-A568-774C8CC8EBD4}" type="pres">
      <dgm:prSet presAssocID="{39A42D84-694F-44C1-927A-A873AA8D778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D22B3A1-C35D-4BB7-B2A1-22FA909729D7}" type="pres">
      <dgm:prSet presAssocID="{013B16FC-7183-44D5-88F1-A357C1CA2159}" presName="node" presStyleLbl="node1" presStyleIdx="2" presStyleCnt="4" custScaleX="299017" custRadScaleRad="136348" custRadScaleInc="-22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D472B-432D-425C-B208-279F432DA953}" type="pres">
      <dgm:prSet presAssocID="{039167C7-6F86-4E00-84DC-A7CD2B56792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5A393D5-DF6E-4F04-AAAF-C1D1FE63EF8A}" type="pres">
      <dgm:prSet presAssocID="{039167C7-6F86-4E00-84DC-A7CD2B56792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7A094D6-F922-4DD2-8D17-2694AA6BAF9D}" type="pres">
      <dgm:prSet presAssocID="{B42EA6BD-2BE6-4A0B-982E-8DF5792691B5}" presName="node" presStyleLbl="node1" presStyleIdx="3" presStyleCnt="4" custScaleX="414436" custRadScaleRad="237421" custRadScaleInc="-8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87AA8-6F31-4845-BF4E-C746FA300FAD}" type="pres">
      <dgm:prSet presAssocID="{34BAFF60-BF1F-437B-A639-3E8E148354A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C5B030E-70A0-45CA-AAE0-E12958A88B5B}" type="pres">
      <dgm:prSet presAssocID="{34BAFF60-BF1F-437B-A639-3E8E148354A9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10FF407-5CE2-446E-B88C-DED91BF194FA}" srcId="{74DFBEB8-DF1B-419A-93C8-1E58CE827AF6}" destId="{013B16FC-7183-44D5-88F1-A357C1CA2159}" srcOrd="2" destOrd="0" parTransId="{F1650EFE-E531-468F-968D-A24CF290954A}" sibTransId="{039167C7-6F86-4E00-84DC-A7CD2B567925}"/>
    <dgm:cxn modelId="{FEAF3822-6E86-4439-A96A-D47D969CB8CA}" type="presOf" srcId="{46FE06C1-E419-410B-8A76-AEEB53CCE513}" destId="{60A6DB84-DA72-4CA9-A82F-31417F780DAD}" srcOrd="0" destOrd="0" presId="urn:microsoft.com/office/officeart/2005/8/layout/cycle2"/>
    <dgm:cxn modelId="{2D8E4D7F-A25D-46EC-B3D4-86AEE3147BFF}" srcId="{74DFBEB8-DF1B-419A-93C8-1E58CE827AF6}" destId="{7A445429-D032-4ECB-B6C5-EE968C53F50E}" srcOrd="0" destOrd="0" parTransId="{411D58BF-1F78-467C-8602-74C79922D790}" sibTransId="{46FE06C1-E419-410B-8A76-AEEB53CCE513}"/>
    <dgm:cxn modelId="{F4C058A6-A5EC-470B-B6C7-45BF9EB8A62C}" type="presOf" srcId="{39A42D84-694F-44C1-927A-A873AA8D7781}" destId="{D0FB3D48-DA50-4185-8C35-E052D588239C}" srcOrd="0" destOrd="0" presId="urn:microsoft.com/office/officeart/2005/8/layout/cycle2"/>
    <dgm:cxn modelId="{29B5460D-C104-478B-8698-99F54FD4B6AD}" type="presOf" srcId="{39A42D84-694F-44C1-927A-A873AA8D7781}" destId="{4C7A1051-656F-431A-A568-774C8CC8EBD4}" srcOrd="1" destOrd="0" presId="urn:microsoft.com/office/officeart/2005/8/layout/cycle2"/>
    <dgm:cxn modelId="{34AE8F6A-200B-46C9-9B25-E31684D89B46}" type="presOf" srcId="{34BAFF60-BF1F-437B-A639-3E8E148354A9}" destId="{DC5B030E-70A0-45CA-AAE0-E12958A88B5B}" srcOrd="1" destOrd="0" presId="urn:microsoft.com/office/officeart/2005/8/layout/cycle2"/>
    <dgm:cxn modelId="{B9FC690F-FA85-4F09-93E3-68E8BB394450}" type="presOf" srcId="{34BAFF60-BF1F-437B-A639-3E8E148354A9}" destId="{A9C87AA8-6F31-4845-BF4E-C746FA300FAD}" srcOrd="0" destOrd="0" presId="urn:microsoft.com/office/officeart/2005/8/layout/cycle2"/>
    <dgm:cxn modelId="{CE70E8B5-109B-440F-994F-37861BB30801}" type="presOf" srcId="{013B16FC-7183-44D5-88F1-A357C1CA2159}" destId="{CD22B3A1-C35D-4BB7-B2A1-22FA909729D7}" srcOrd="0" destOrd="0" presId="urn:microsoft.com/office/officeart/2005/8/layout/cycle2"/>
    <dgm:cxn modelId="{C94E4857-167B-4744-AEC1-0DB8D2ABFD0E}" type="presOf" srcId="{7A445429-D032-4ECB-B6C5-EE968C53F50E}" destId="{DE358F1E-2EC2-45C7-89FC-AF2514DE6222}" srcOrd="0" destOrd="0" presId="urn:microsoft.com/office/officeart/2005/8/layout/cycle2"/>
    <dgm:cxn modelId="{4C1F9096-2575-45AB-8E3D-4CB0627B2CB1}" type="presOf" srcId="{9B1E1B56-7F7C-4C31-B66D-EF8A0C464C2C}" destId="{AF15CADD-3EE4-42C6-8BAF-C6D2972271D2}" srcOrd="0" destOrd="0" presId="urn:microsoft.com/office/officeart/2005/8/layout/cycle2"/>
    <dgm:cxn modelId="{A2E01377-3FBE-4899-9E41-B7D7B2BC4EF8}" type="presOf" srcId="{039167C7-6F86-4E00-84DC-A7CD2B567925}" destId="{972D472B-432D-425C-B208-279F432DA953}" srcOrd="0" destOrd="0" presId="urn:microsoft.com/office/officeart/2005/8/layout/cycle2"/>
    <dgm:cxn modelId="{18074D2C-B52C-49D9-A7B8-B3D862E930FB}" type="presOf" srcId="{46FE06C1-E419-410B-8A76-AEEB53CCE513}" destId="{594C7A70-7500-4FC5-81E2-FA5520D8B16F}" srcOrd="1" destOrd="0" presId="urn:microsoft.com/office/officeart/2005/8/layout/cycle2"/>
    <dgm:cxn modelId="{CC26D356-78EE-4813-98DA-7CEA5260E7A6}" type="presOf" srcId="{74DFBEB8-DF1B-419A-93C8-1E58CE827AF6}" destId="{E8F5EFD1-E1B4-4DDB-A9EF-B8B45ABF134E}" srcOrd="0" destOrd="0" presId="urn:microsoft.com/office/officeart/2005/8/layout/cycle2"/>
    <dgm:cxn modelId="{FDBA3078-AE2C-47D2-B402-F99D8C10AFE0}" type="presOf" srcId="{B42EA6BD-2BE6-4A0B-982E-8DF5792691B5}" destId="{F7A094D6-F922-4DD2-8D17-2694AA6BAF9D}" srcOrd="0" destOrd="0" presId="urn:microsoft.com/office/officeart/2005/8/layout/cycle2"/>
    <dgm:cxn modelId="{BD992D24-623B-4C12-A4B3-2E3BC4881BB8}" type="presOf" srcId="{039167C7-6F86-4E00-84DC-A7CD2B567925}" destId="{15A393D5-DF6E-4F04-AAAF-C1D1FE63EF8A}" srcOrd="1" destOrd="0" presId="urn:microsoft.com/office/officeart/2005/8/layout/cycle2"/>
    <dgm:cxn modelId="{9D5602B4-ABA0-4B83-A9C5-F74C8DB4D8B6}" srcId="{74DFBEB8-DF1B-419A-93C8-1E58CE827AF6}" destId="{B42EA6BD-2BE6-4A0B-982E-8DF5792691B5}" srcOrd="3" destOrd="0" parTransId="{352A2478-2F41-4601-B2B9-5884E5D9EC75}" sibTransId="{34BAFF60-BF1F-437B-A639-3E8E148354A9}"/>
    <dgm:cxn modelId="{5577DA4F-B187-4FD1-8BCA-1A9461E9CF5C}" srcId="{74DFBEB8-DF1B-419A-93C8-1E58CE827AF6}" destId="{9B1E1B56-7F7C-4C31-B66D-EF8A0C464C2C}" srcOrd="1" destOrd="0" parTransId="{5246E2BA-BAAB-4B5D-947A-2CD1E7EC2D0D}" sibTransId="{39A42D84-694F-44C1-927A-A873AA8D7781}"/>
    <dgm:cxn modelId="{F841B1B6-6466-4577-8EBD-8FAD96B27012}" type="presParOf" srcId="{E8F5EFD1-E1B4-4DDB-A9EF-B8B45ABF134E}" destId="{DE358F1E-2EC2-45C7-89FC-AF2514DE6222}" srcOrd="0" destOrd="0" presId="urn:microsoft.com/office/officeart/2005/8/layout/cycle2"/>
    <dgm:cxn modelId="{CF859463-9109-4174-B59D-775D5F95D72D}" type="presParOf" srcId="{E8F5EFD1-E1B4-4DDB-A9EF-B8B45ABF134E}" destId="{60A6DB84-DA72-4CA9-A82F-31417F780DAD}" srcOrd="1" destOrd="0" presId="urn:microsoft.com/office/officeart/2005/8/layout/cycle2"/>
    <dgm:cxn modelId="{50A82ADC-77D8-4DF6-9FBC-2A06F87B120A}" type="presParOf" srcId="{60A6DB84-DA72-4CA9-A82F-31417F780DAD}" destId="{594C7A70-7500-4FC5-81E2-FA5520D8B16F}" srcOrd="0" destOrd="0" presId="urn:microsoft.com/office/officeart/2005/8/layout/cycle2"/>
    <dgm:cxn modelId="{3AF5F688-6E3B-49C2-9F39-451AF6664B68}" type="presParOf" srcId="{E8F5EFD1-E1B4-4DDB-A9EF-B8B45ABF134E}" destId="{AF15CADD-3EE4-42C6-8BAF-C6D2972271D2}" srcOrd="2" destOrd="0" presId="urn:microsoft.com/office/officeart/2005/8/layout/cycle2"/>
    <dgm:cxn modelId="{D82ADF8A-B854-498A-87E9-E1EA85D15CC0}" type="presParOf" srcId="{E8F5EFD1-E1B4-4DDB-A9EF-B8B45ABF134E}" destId="{D0FB3D48-DA50-4185-8C35-E052D588239C}" srcOrd="3" destOrd="0" presId="urn:microsoft.com/office/officeart/2005/8/layout/cycle2"/>
    <dgm:cxn modelId="{284361CF-D6D8-4BB8-B570-B7897E8BBD26}" type="presParOf" srcId="{D0FB3D48-DA50-4185-8C35-E052D588239C}" destId="{4C7A1051-656F-431A-A568-774C8CC8EBD4}" srcOrd="0" destOrd="0" presId="urn:microsoft.com/office/officeart/2005/8/layout/cycle2"/>
    <dgm:cxn modelId="{BB8F7C2E-B119-48C3-82BA-F4BCB1077E36}" type="presParOf" srcId="{E8F5EFD1-E1B4-4DDB-A9EF-B8B45ABF134E}" destId="{CD22B3A1-C35D-4BB7-B2A1-22FA909729D7}" srcOrd="4" destOrd="0" presId="urn:microsoft.com/office/officeart/2005/8/layout/cycle2"/>
    <dgm:cxn modelId="{A1707779-14FF-473E-BF6E-02AAE4513A3F}" type="presParOf" srcId="{E8F5EFD1-E1B4-4DDB-A9EF-B8B45ABF134E}" destId="{972D472B-432D-425C-B208-279F432DA953}" srcOrd="5" destOrd="0" presId="urn:microsoft.com/office/officeart/2005/8/layout/cycle2"/>
    <dgm:cxn modelId="{568BA8EA-4053-4446-8890-5A1C2ADB5589}" type="presParOf" srcId="{972D472B-432D-425C-B208-279F432DA953}" destId="{15A393D5-DF6E-4F04-AAAF-C1D1FE63EF8A}" srcOrd="0" destOrd="0" presId="urn:microsoft.com/office/officeart/2005/8/layout/cycle2"/>
    <dgm:cxn modelId="{4C5B9391-D2C4-4107-9D58-04634C152CEC}" type="presParOf" srcId="{E8F5EFD1-E1B4-4DDB-A9EF-B8B45ABF134E}" destId="{F7A094D6-F922-4DD2-8D17-2694AA6BAF9D}" srcOrd="6" destOrd="0" presId="urn:microsoft.com/office/officeart/2005/8/layout/cycle2"/>
    <dgm:cxn modelId="{77857926-EE02-4FD0-97BF-9DA38E60AD60}" type="presParOf" srcId="{E8F5EFD1-E1B4-4DDB-A9EF-B8B45ABF134E}" destId="{A9C87AA8-6F31-4845-BF4E-C746FA300FAD}" srcOrd="7" destOrd="0" presId="urn:microsoft.com/office/officeart/2005/8/layout/cycle2"/>
    <dgm:cxn modelId="{C7C12D00-B90C-4B82-BA38-6993200DC7F8}" type="presParOf" srcId="{A9C87AA8-6F31-4845-BF4E-C746FA300FAD}" destId="{DC5B030E-70A0-45CA-AAE0-E12958A88B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08BDD-4095-4FF6-ADE7-AC2D00C88C5F}">
      <dsp:nvSpPr>
        <dsp:cNvPr id="0" name=""/>
        <dsp:cNvSpPr/>
      </dsp:nvSpPr>
      <dsp:spPr>
        <a:xfrm>
          <a:off x="5029199" y="1417011"/>
          <a:ext cx="1714099" cy="59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88"/>
              </a:lnTo>
              <a:lnTo>
                <a:pt x="1714099" y="297488"/>
              </a:lnTo>
              <a:lnTo>
                <a:pt x="1714099" y="5949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F73AB-D0FF-418E-AF46-BCC0D6FBDF65}">
      <dsp:nvSpPr>
        <dsp:cNvPr id="0" name=""/>
        <dsp:cNvSpPr/>
      </dsp:nvSpPr>
      <dsp:spPr>
        <a:xfrm>
          <a:off x="3315100" y="1417011"/>
          <a:ext cx="1714099" cy="594976"/>
        </a:xfrm>
        <a:custGeom>
          <a:avLst/>
          <a:gdLst/>
          <a:ahLst/>
          <a:cxnLst/>
          <a:rect l="0" t="0" r="0" b="0"/>
          <a:pathLst>
            <a:path>
              <a:moveTo>
                <a:pt x="1714099" y="0"/>
              </a:moveTo>
              <a:lnTo>
                <a:pt x="1714099" y="297488"/>
              </a:lnTo>
              <a:lnTo>
                <a:pt x="0" y="297488"/>
              </a:lnTo>
              <a:lnTo>
                <a:pt x="0" y="59497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CE8EB-FF58-45C5-9E90-5ADF99B062E0}">
      <dsp:nvSpPr>
        <dsp:cNvPr id="0" name=""/>
        <dsp:cNvSpPr/>
      </dsp:nvSpPr>
      <dsp:spPr>
        <a:xfrm>
          <a:off x="3612588" y="400"/>
          <a:ext cx="2833222" cy="1416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/>
            <a:t>- Піднесенні України до рівня високорозвинених країн світу</a:t>
          </a:r>
        </a:p>
      </dsp:txBody>
      <dsp:txXfrm>
        <a:off x="3612588" y="400"/>
        <a:ext cx="2833222" cy="1416611"/>
      </dsp:txXfrm>
    </dsp:sp>
    <dsp:sp modelId="{4916D05A-33A0-4B82-9658-7C5B78B67366}">
      <dsp:nvSpPr>
        <dsp:cNvPr id="0" name=""/>
        <dsp:cNvSpPr/>
      </dsp:nvSpPr>
      <dsp:spPr>
        <a:xfrm>
          <a:off x="1898489" y="2011988"/>
          <a:ext cx="2833222" cy="14166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/>
            <a:t>Любові до Батьківщини</a:t>
          </a:r>
        </a:p>
      </dsp:txBody>
      <dsp:txXfrm>
        <a:off x="1898489" y="2011988"/>
        <a:ext cx="2833222" cy="1416611"/>
      </dsp:txXfrm>
    </dsp:sp>
    <dsp:sp modelId="{8230F540-A833-4756-A6D9-8BAEB1BD1898}">
      <dsp:nvSpPr>
        <dsp:cNvPr id="0" name=""/>
        <dsp:cNvSpPr/>
      </dsp:nvSpPr>
      <dsp:spPr>
        <a:xfrm>
          <a:off x="5326688" y="2011988"/>
          <a:ext cx="2833222" cy="14166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/>
            <a:t>Готовності утвердити незалежність своєї держави</a:t>
          </a:r>
        </a:p>
      </dsp:txBody>
      <dsp:txXfrm>
        <a:off x="5326688" y="2011988"/>
        <a:ext cx="2833222" cy="1416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58F1E-2EC2-45C7-89FC-AF2514DE6222}">
      <dsp:nvSpPr>
        <dsp:cNvPr id="0" name=""/>
        <dsp:cNvSpPr/>
      </dsp:nvSpPr>
      <dsp:spPr>
        <a:xfrm>
          <a:off x="3486853" y="694"/>
          <a:ext cx="4013208" cy="12327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rgbClr val="FFC000"/>
              </a:solidFill>
            </a:rPr>
            <a:t>Різні форми виховної  роботи на родинній групі</a:t>
          </a:r>
        </a:p>
      </dsp:txBody>
      <dsp:txXfrm>
        <a:off x="4074574" y="181225"/>
        <a:ext cx="2837766" cy="871681"/>
      </dsp:txXfrm>
    </dsp:sp>
    <dsp:sp modelId="{60A6DB84-DA72-4CA9-A82F-31417F780DAD}">
      <dsp:nvSpPr>
        <dsp:cNvPr id="0" name=""/>
        <dsp:cNvSpPr/>
      </dsp:nvSpPr>
      <dsp:spPr>
        <a:xfrm rot="1456226">
          <a:off x="6771443" y="1085275"/>
          <a:ext cx="443544" cy="416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6776959" y="1142833"/>
        <a:ext cx="318729" cy="249630"/>
      </dsp:txXfrm>
    </dsp:sp>
    <dsp:sp modelId="{AF15CADD-3EE4-42C6-8BAF-C6D2972271D2}">
      <dsp:nvSpPr>
        <dsp:cNvPr id="0" name=""/>
        <dsp:cNvSpPr/>
      </dsp:nvSpPr>
      <dsp:spPr>
        <a:xfrm>
          <a:off x="6806496" y="1325873"/>
          <a:ext cx="3251903" cy="12327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>
              <a:solidFill>
                <a:srgbClr val="FFC000"/>
              </a:solidFill>
            </a:rPr>
            <a:t>Проектна діяльність</a:t>
          </a:r>
        </a:p>
      </dsp:txBody>
      <dsp:txXfrm>
        <a:off x="7282726" y="1506404"/>
        <a:ext cx="2299443" cy="871681"/>
      </dsp:txXfrm>
    </dsp:sp>
    <dsp:sp modelId="{D0FB3D48-DA50-4185-8C35-E052D588239C}">
      <dsp:nvSpPr>
        <dsp:cNvPr id="0" name=""/>
        <dsp:cNvSpPr/>
      </dsp:nvSpPr>
      <dsp:spPr>
        <a:xfrm rot="9232425">
          <a:off x="6970350" y="2364527"/>
          <a:ext cx="353941" cy="416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7071107" y="2424358"/>
        <a:ext cx="247759" cy="249630"/>
      </dsp:txXfrm>
    </dsp:sp>
    <dsp:sp modelId="{CD22B3A1-C35D-4BB7-B2A1-22FA909729D7}">
      <dsp:nvSpPr>
        <dsp:cNvPr id="0" name=""/>
        <dsp:cNvSpPr/>
      </dsp:nvSpPr>
      <dsp:spPr>
        <a:xfrm>
          <a:off x="3957172" y="2616880"/>
          <a:ext cx="3686112" cy="12327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>
              <a:solidFill>
                <a:srgbClr val="002060"/>
              </a:solidFill>
            </a:rPr>
            <a:t>Співпраця з бібліотекою закладу</a:t>
          </a:r>
        </a:p>
      </dsp:txBody>
      <dsp:txXfrm>
        <a:off x="4496991" y="2797411"/>
        <a:ext cx="2606474" cy="871681"/>
      </dsp:txXfrm>
    </dsp:sp>
    <dsp:sp modelId="{972D472B-432D-425C-B208-279F432DA953}">
      <dsp:nvSpPr>
        <dsp:cNvPr id="0" name=""/>
        <dsp:cNvSpPr/>
      </dsp:nvSpPr>
      <dsp:spPr>
        <a:xfrm rot="11931782">
          <a:off x="4141549" y="2504733"/>
          <a:ext cx="270467" cy="416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4220510" y="2601060"/>
        <a:ext cx="189327" cy="249630"/>
      </dsp:txXfrm>
    </dsp:sp>
    <dsp:sp modelId="{F7A094D6-F922-4DD2-8D17-2694AA6BAF9D}">
      <dsp:nvSpPr>
        <dsp:cNvPr id="0" name=""/>
        <dsp:cNvSpPr/>
      </dsp:nvSpPr>
      <dsp:spPr>
        <a:xfrm>
          <a:off x="0" y="1507947"/>
          <a:ext cx="5108932" cy="12327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solidFill>
                <a:srgbClr val="FFC000"/>
              </a:solidFill>
            </a:rPr>
            <a:t>Підготовка та проведення тематичних виховних заходів, свят національно-патріотичного напрямку</a:t>
          </a:r>
        </a:p>
      </dsp:txBody>
      <dsp:txXfrm>
        <a:off x="748186" y="1688478"/>
        <a:ext cx="3612560" cy="871681"/>
      </dsp:txXfrm>
    </dsp:sp>
    <dsp:sp modelId="{A9C87AA8-6F31-4845-BF4E-C746FA300FAD}">
      <dsp:nvSpPr>
        <dsp:cNvPr id="0" name=""/>
        <dsp:cNvSpPr/>
      </dsp:nvSpPr>
      <dsp:spPr>
        <a:xfrm rot="19970947">
          <a:off x="3795541" y="1154504"/>
          <a:ext cx="488670" cy="416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3802418" y="1266193"/>
        <a:ext cx="363855" cy="249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FD7059-3730-4CC6-9BE6-F44642CD9C7D}" type="datetime1">
              <a:rPr lang="uk-UA" smtClean="0"/>
              <a:t>11.12.2020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D62D957-BCCA-4E51-9DC4-FEADDA336173}" type="datetime1">
              <a:rPr lang="uk-UA" smtClean="0"/>
              <a:t>11.12.2020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  <a:endParaRPr lang="en-US"/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 useBgFill="1">
        <p:nvSpPr>
          <p:cNvPr id="10" name="Прямокут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кут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кут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 сполучна ліні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 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Місце для дати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6C7B74F-BC04-4BDB-88B3-804B596BE4D0}" type="datetime1">
              <a:rPr lang="uk-UA" smtClean="0"/>
              <a:t>11.12.2020</a:t>
            </a:fld>
            <a:endParaRPr lang="en-US" dirty="0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804CC38-D0D4-4A43-AEDC-F3FBF70A273B}" type="datetime1">
              <a:rPr lang="uk-UA" smtClean="0"/>
              <a:t>11.12.2020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56F57D2-D3FA-43DD-8E49-FFC44D04CD92}" type="datetime1">
              <a:rPr lang="uk-UA" smtClean="0"/>
              <a:t>11.12.2020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0B48BBE-F1FC-4196-A160-D9D3866333D4}" type="datetime1">
              <a:rPr lang="uk-UA" smtClean="0"/>
              <a:t>11.12.2020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 useBgFill="1">
        <p:nvSpPr>
          <p:cNvPr id="23" name="Прямокут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кут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кут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grpSp>
        <p:nvGrpSpPr>
          <p:cNvPr id="16" name="Гру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 сполучна лінія 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 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8AE1B601-58FC-46A5-B215-D00BE76BC9F2}" type="datetime1">
              <a:rPr lang="uk-UA" smtClean="0"/>
              <a:t>11.12.2020</a:t>
            </a:fld>
            <a:endParaRPr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16CB902-F502-4490-9091-46C69B2CCE83}" type="datetime1">
              <a:rPr lang="uk-UA" smtClean="0"/>
              <a:t>11.12.2020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0643C22-3DCD-4382-B95F-515C3D5CABF1}" type="datetime1">
              <a:rPr lang="uk-UA" smtClean="0"/>
              <a:t>11.12.2020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65F000-D59B-429A-A801-1425FF2FC926}" type="datetime1">
              <a:rPr lang="uk-UA" smtClean="0"/>
              <a:t>11.12.2020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A5CA1C-F97F-4F33-B6EB-049AC2A675A5}" type="datetime1">
              <a:rPr lang="uk-UA" smtClean="0"/>
              <a:t>11.12.2020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7D72BFE-4384-439A-A03D-D270EE373474}" type="datetime1">
              <a:rPr lang="uk-UA" smtClean="0"/>
              <a:t>11.12.2020</a:t>
            </a:fld>
            <a:endParaRPr lang="en-US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5AB0646-915A-4FCC-82F1-5CF79185B7BF}" type="datetime1">
              <a:rPr lang="uk-UA" smtClean="0"/>
              <a:t>11.12.2020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algn="l"/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кут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кутник 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кут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" dirty="0"/>
              <a:t>Зразок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59BCBF3-45BE-4CA9-9ED7-C50D2FD67A9B}" type="datetime1">
              <a:rPr lang="uk-UA" smtClean="0"/>
              <a:t>11.12.2020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Українці | Ukrainian art, Art, Character">
            <a:extLst>
              <a:ext uri="{FF2B5EF4-FFF2-40B4-BE49-F238E27FC236}">
                <a16:creationId xmlns:a16="http://schemas.microsoft.com/office/drawing/2014/main" id="{2C91F357-39D7-4903-BF33-6F51B355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07" y="0"/>
            <a:ext cx="121678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кутник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кутник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Autofit/>
          </a:bodyPr>
          <a:lstStyle/>
          <a:p>
            <a:pPr rtl="0"/>
            <a:r>
              <a:rPr lang="uk-UA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</a:t>
            </a:r>
            <a:r>
              <a:rPr lang="uk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аціонально-патріотичне виховання </a:t>
            </a:r>
            <a:br>
              <a:rPr lang="uk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 родинній групі </a:t>
            </a:r>
            <a:br>
              <a:rPr lang="uk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«Сніжинка-Веселка»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55" y="5659068"/>
            <a:ext cx="4775075" cy="961234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rtl="0"/>
            <a:r>
              <a:rPr lang="uk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Підготували: Бубряк Т.І., Павленко М.І.</a:t>
            </a:r>
          </a:p>
          <a:p>
            <a:pPr rtl="0"/>
            <a:r>
              <a:rPr lang="uk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2020 рік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C3A050-CD24-4BF0-AC6C-D69DE603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" y="0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CB9D4-43B6-4D9F-B45B-B076162E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345" y="597737"/>
            <a:ext cx="4345955" cy="792764"/>
          </a:xfrm>
        </p:spPr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ФЛЕШМОБИ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9D18353-8838-47B8-9AC1-1A5610150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014194"/>
            <a:ext cx="2887265" cy="3849687"/>
          </a:xfrm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4BD827-EA02-4C54-8D24-946DB740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8BBE-F1FC-4196-A160-D9D3866333D4}" type="datetime1">
              <a:rPr lang="uk-UA" smtClean="0"/>
              <a:t>11.12.2020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174EFB-D2C4-4C23-90D1-763F80CE5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156" y="1435358"/>
            <a:ext cx="6341277" cy="44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C151EB9-B6F7-40AD-8DDA-E7C9EFDF2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" y="0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DBD16-DDD7-41D6-9F2E-4085A9F7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750" y="5711226"/>
            <a:ext cx="4504890" cy="52095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Козацький квест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441148-7AE2-4E05-8604-EC4654AB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2497" y="5864743"/>
            <a:ext cx="4579549" cy="365760"/>
          </a:xfrm>
        </p:spPr>
        <p:txBody>
          <a:bodyPr/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День пам'яті і примирення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A1EA2C-9DAC-4861-8D29-D086E0A40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40" y="3262995"/>
            <a:ext cx="4862514" cy="2431257"/>
          </a:xfrm>
          <a:prstGeom prst="rect">
            <a:avLst/>
          </a:prstGeom>
        </p:spPr>
      </p:pic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2C73E83A-FC36-49DB-A049-17051CDD2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40" y="444358"/>
            <a:ext cx="4955316" cy="2477658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639EE0-E0D0-4BC5-871D-FF30DCDB67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499" y="409351"/>
            <a:ext cx="5025846" cy="25129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B3C66B-850B-45E0-9EEE-DEF12AAAE8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000" y="3010840"/>
            <a:ext cx="5025846" cy="25129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324F0DE-F1F2-4E7D-BD10-FA94CFBE7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96" y="1918688"/>
            <a:ext cx="4786404" cy="26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82E7A3-D5E6-4F79-AF13-1BEE4B81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" y="19617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B4308-73DB-4F6C-9522-5CDE4EE9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494058"/>
            <a:ext cx="3833835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День пам'яті жертв ГОЛОДОМОРУ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62D7F58-0DD2-4DB6-87E5-95944EF63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27" y="990600"/>
            <a:ext cx="2223127" cy="444625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EB5A65-0E78-4751-8B04-40B3FA68D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877" y="2026217"/>
            <a:ext cx="2256358" cy="4512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07C090-94C3-4678-8320-D76C863A8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112" y="494058"/>
            <a:ext cx="4220361" cy="4220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6D8987-8520-442D-88BD-C66DEEFED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531" y="3213727"/>
            <a:ext cx="4220361" cy="316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лог вчителя математики та інформатики Бухун Тетяни Олексіївни: Шаблони  грамот">
            <a:extLst>
              <a:ext uri="{FF2B5EF4-FFF2-40B4-BE49-F238E27FC236}">
                <a16:creationId xmlns:a16="http://schemas.microsoft.com/office/drawing/2014/main" id="{D22F7EB9-83FA-4B7C-A350-2DA3A343E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496B9-AB5B-4D94-BB04-98405C71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85363">
            <a:off x="2064624" y="2278015"/>
            <a:ext cx="8407400" cy="2301969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ДЯКУЄМО ЗА УВАГУ!!!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D1077E-18B0-4272-ABD2-699E67A4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8BBE-F1FC-4196-A160-D9D3866333D4}" type="datetime1">
              <a:rPr lang="uk-UA" smtClean="0"/>
              <a:t>11.12.2020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2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відка «Стан роботи класних керівників 10 – 11 класів з виховання  національної свідомості в учнівської молоді»">
            <a:extLst>
              <a:ext uri="{FF2B5EF4-FFF2-40B4-BE49-F238E27FC236}">
                <a16:creationId xmlns:a16="http://schemas.microsoft.com/office/drawing/2014/main" id="{A6D84571-BC13-407A-AFD8-C66AF75AC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46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576C4-9EBC-42FB-B428-DF851562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799" y="2853464"/>
            <a:ext cx="6604000" cy="24366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«Кожний виховний крок у нас повинен бути пронизаний патріотичним вихованням, і якщо це не так, то це виховання нікуди не годиться. Якщо мені говорять, що у мене все добре, але нема патріотичного виховання, то я повинен це розуміти так, що вся робота </a:t>
            </a: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зовсім нічого не варта…»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3A1FF5-9428-49D2-8B3A-CD0559E6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794" y="5460642"/>
            <a:ext cx="2479634" cy="492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А. Макаренко</a:t>
            </a:r>
          </a:p>
        </p:txBody>
      </p:sp>
    </p:spTree>
    <p:extLst>
      <p:ext uri="{BB962C8B-B14F-4D97-AF65-F5344CB8AC3E}">
        <p14:creationId xmlns:p14="http://schemas.microsoft.com/office/powerpoint/2010/main" val="40200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лан. Проєкт «Роби добро і залучай до нього інших» волонтерського загону  ВОЛОНТЕРСЬКОГО ЗАГОНУ “HEART TO HEART”">
            <a:extLst>
              <a:ext uri="{FF2B5EF4-FFF2-40B4-BE49-F238E27FC236}">
                <a16:creationId xmlns:a16="http://schemas.microsoft.com/office/drawing/2014/main" id="{1781057D-878A-425C-B9E2-97287D72D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4" y="0"/>
            <a:ext cx="12148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89444-C06F-432B-9750-50023173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71188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uk-UA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виховній роботі родинної групи «Сніжинка-Веселка, вагоме місце приділяється національно-патріотичному вихованню, адже виховання у підростаючого покоління почуття патріотизму нині визнано проблемою загальнодержавного масштабу»</a:t>
            </a:r>
          </a:p>
        </p:txBody>
      </p:sp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7C449F90-F109-458C-8712-676373E9F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672559"/>
              </p:ext>
            </p:extLst>
          </p:nvPr>
        </p:nvGraphicFramePr>
        <p:xfrm>
          <a:off x="1066800" y="2959100"/>
          <a:ext cx="10058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F2C7D0-738F-4B08-939E-1343626F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7400" y="2354476"/>
            <a:ext cx="8890000" cy="604624"/>
          </a:xfrm>
        </p:spPr>
        <p:txBody>
          <a:bodyPr/>
          <a:lstStyle/>
          <a:p>
            <a:pPr algn="ctr"/>
            <a:r>
              <a:rPr lang="uk-UA" sz="3600" dirty="0"/>
              <a:t>У сучасних умовах патріотизм виявляється у: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540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83D6D-D36A-4B22-8ED8-7115ADFC3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" y="43206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83AAF-CB66-4AB3-AC02-85C77C30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СИСТЕМА ПАТРІОТИЧНОГО ВИХОВАННЯ НА РОДИННІЙ ГРУПІ «СНІЖИНКА - ВЕСЕЛКАЕЛКА»: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6F08E4F7-D8CF-490F-B48D-F6711E3AD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187335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225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3FF1A2-9C39-495E-8818-C47D62FA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0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72423-D2CF-40F3-A140-04F6093F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Участь в обласних конкурсах патріотичного напрямку:</a:t>
            </a:r>
          </a:p>
        </p:txBody>
      </p:sp>
      <p:pic>
        <p:nvPicPr>
          <p:cNvPr id="5" name="Місце для вмісту 5">
            <a:extLst>
              <a:ext uri="{FF2B5EF4-FFF2-40B4-BE49-F238E27FC236}">
                <a16:creationId xmlns:a16="http://schemas.microsoft.com/office/drawing/2014/main" id="{207DF0D1-9BE1-469C-ADE7-31D7ECC9A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52" y="1681612"/>
            <a:ext cx="1871910" cy="3849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0C2356-CA41-4F19-B32E-65E07CA18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10" y="2318199"/>
            <a:ext cx="4483100" cy="3362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097587-5C2B-4844-A8D7-9F48B4DDE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746" y="2318199"/>
            <a:ext cx="45834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1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1DBD4C-3AB1-4C2C-B233-9ECAB2A74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" y="0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ED716-DE43-47CF-ACEB-BEE600E2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567" y="570488"/>
            <a:ext cx="3932834" cy="754406"/>
          </a:xfrm>
        </p:spPr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Виховна робота: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E39E303-4972-4C72-9583-CA4A26565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367" y="1324894"/>
            <a:ext cx="2887265" cy="3849687"/>
          </a:xfrm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946FB0-7EFE-4EE3-8ED0-CE4F3264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755649" y="5533106"/>
            <a:ext cx="3337917" cy="775537"/>
          </a:xfrm>
        </p:spPr>
        <p:txBody>
          <a:bodyPr/>
          <a:lstStyle/>
          <a:p>
            <a:pPr algn="ctr"/>
            <a:r>
              <a:rPr lang="uk-UA" sz="2400" b="1" u="sng" dirty="0">
                <a:solidFill>
                  <a:srgbClr val="002060"/>
                </a:solidFill>
              </a:rPr>
              <a:t>«Любов до рідної мови»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E748B7-56CE-4632-B8AC-FD06E8ED0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117" y="986511"/>
            <a:ext cx="3486150" cy="4648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C0D539-C92A-444B-AC0F-0668F3667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9" y="1085333"/>
            <a:ext cx="3337918" cy="44505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AD1F10-4CB7-4E62-BC9F-B645669134B1}"/>
              </a:ext>
            </a:extLst>
          </p:cNvPr>
          <p:cNvSpPr txBox="1"/>
          <p:nvPr/>
        </p:nvSpPr>
        <p:spPr>
          <a:xfrm>
            <a:off x="4978401" y="555154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u="sng" dirty="0">
                <a:solidFill>
                  <a:srgbClr val="002060"/>
                </a:solidFill>
              </a:rPr>
              <a:t>«День Конституції України»</a:t>
            </a:r>
          </a:p>
        </p:txBody>
      </p:sp>
    </p:spTree>
    <p:extLst>
      <p:ext uri="{BB962C8B-B14F-4D97-AF65-F5344CB8AC3E}">
        <p14:creationId xmlns:p14="http://schemas.microsoft.com/office/powerpoint/2010/main" val="423487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92B154-3E2B-4B52-B2B7-61BB0F61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" y="0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18820-2E3D-4F38-9EFA-70FFBCA2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67" y="771787"/>
            <a:ext cx="2841138" cy="830511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В Європу з Україною в Серці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82D3D7-AD6A-4DAF-BB4A-119FFB2A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828" y="5411740"/>
            <a:ext cx="3564072" cy="600652"/>
          </a:xfrm>
        </p:spPr>
        <p:txBody>
          <a:bodyPr/>
          <a:lstStyle/>
          <a:p>
            <a:pPr algn="ctr"/>
            <a:r>
              <a:rPr lang="uk-UA" sz="2000" dirty="0">
                <a:solidFill>
                  <a:srgbClr val="0070C0"/>
                </a:solidFill>
              </a:rPr>
              <a:t>Захід присвячений Депортації Кримських татар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199BB9-057B-4957-A24D-851EF4979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37" y="478172"/>
            <a:ext cx="3446792" cy="2585094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6FC467B-9E3A-4EE8-B944-07E8F9A0F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37" y="3254928"/>
            <a:ext cx="3446792" cy="245713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4DBB41-B73F-4702-ABDD-B55313D5A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676" y="1928968"/>
            <a:ext cx="2604529" cy="34727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577555-790D-4CA0-8B95-2B5076057C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71" y="710269"/>
            <a:ext cx="4241800" cy="21209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5FD29F-768E-4D91-814E-C1B03132BF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71" y="3063266"/>
            <a:ext cx="42418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0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19FA24-F2FA-414A-8C4E-D35E14683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" y="0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A840A-6878-4486-B21F-DDD67D5F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4281"/>
            <a:ext cx="4381500" cy="109062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Акція підтримки солдатів в АТО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7642BD-C977-4975-A80A-D6B7A22CD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836" y="1643310"/>
            <a:ext cx="4337228" cy="21686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BC2B77-2379-4ADC-90C2-4CC8E3F84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448" y="806396"/>
            <a:ext cx="5071554" cy="2535777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C51A82D-2335-4607-8720-D59F8A035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150"/>
            <a:ext cx="5071553" cy="253577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D20C90-C666-48EE-A65B-3A4790BEB5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3990077"/>
            <a:ext cx="4711700" cy="23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8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6331BC-D2D8-4E77-A9F6-34064562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932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71847-F375-4D40-90B5-D1705313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0" y="762708"/>
            <a:ext cx="5029200" cy="1371600"/>
          </a:xfrm>
        </p:spPr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«Шевченківські дні»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DEC4F87-927A-46A2-9379-A7B98E4A5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540" y="2408688"/>
            <a:ext cx="3668507" cy="2751380"/>
          </a:xfrm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06E68C-DE52-4A6D-BC66-D1D13B14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8BBE-F1FC-4196-A160-D9D3866333D4}" type="datetime1">
              <a:rPr lang="uk-UA" smtClean="0"/>
              <a:t>11.12.2020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F65CF4-345A-4B2C-AB37-49A8ADA06D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2385" y="457200"/>
            <a:ext cx="2454204" cy="44302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48596F-41BC-4A32-B46D-0436931E04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047292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87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12_TF56410444" id="{A9F2C4FD-CBFB-4859-A002-F48A6544719F}" vid="{A0A8FB41-2422-42C7-AAED-B8A15B652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{A93A54C8-6D96-4974-B00D-D488DC6695E4}tf56410444_win32</Template>
  <TotalTime>102</TotalTime>
  <Words>209</Words>
  <Application>Microsoft Office PowerPoint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Avenir Next LT Pro</vt:lpstr>
      <vt:lpstr>Avenir Next LT Pro Light</vt:lpstr>
      <vt:lpstr>Calibri</vt:lpstr>
      <vt:lpstr>Garamond</vt:lpstr>
      <vt:lpstr>SavonVTI</vt:lpstr>
      <vt:lpstr>Національно-патріотичне виховання  на родинній групі  «Сніжинка-Веселка»</vt:lpstr>
      <vt:lpstr>«Кожний виховний крок у нас повинен бути пронизаний патріотичним вихованням, і якщо це не так, то це виховання нікуди не годиться. Якщо мені говорять, що у мене все добре, але нема патріотичного виховання, то я повинен це розуміти так, що вся робота  зовсім нічого не варта…»</vt:lpstr>
      <vt:lpstr>У виховній роботі родинної групи «Сніжинка-Веселка, вагоме місце приділяється національно-патріотичному вихованню, адже виховання у підростаючого покоління почуття патріотизму нині визнано проблемою загальнодержавного масштабу»</vt:lpstr>
      <vt:lpstr>СИСТЕМА ПАТРІОТИЧНОГО ВИХОВАННЯ НА РОДИННІЙ ГРУПІ «СНІЖИНКА - ВЕСЕЛКАЕЛКА»:</vt:lpstr>
      <vt:lpstr>Участь в обласних конкурсах патріотичного напрямку:</vt:lpstr>
      <vt:lpstr>Виховна робота:</vt:lpstr>
      <vt:lpstr>В Європу з Україною в Серці</vt:lpstr>
      <vt:lpstr>Акція підтримки солдатів в АТО</vt:lpstr>
      <vt:lpstr>«Шевченківські дні»</vt:lpstr>
      <vt:lpstr>ФЛЕШМОБИ</vt:lpstr>
      <vt:lpstr>Козацький квест</vt:lpstr>
      <vt:lpstr>День пам'яті жертв ГОЛОДОМОРУ</vt:lpstr>
      <vt:lpstr>ДЯКУЄМО ЗА УВАГУ!!!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БУБРЯК</dc:creator>
  <cp:lastModifiedBy>Пользователь Windows</cp:lastModifiedBy>
  <cp:revision>12</cp:revision>
  <dcterms:created xsi:type="dcterms:W3CDTF">2020-12-02T12:17:28Z</dcterms:created>
  <dcterms:modified xsi:type="dcterms:W3CDTF">2020-12-11T11:42:37Z</dcterms:modified>
</cp:coreProperties>
</file>