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7" r:id="rId10"/>
    <p:sldId id="265" r:id="rId11"/>
    <p:sldId id="268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80" r:id="rId23"/>
    <p:sldId id="283" r:id="rId24"/>
    <p:sldId id="286" r:id="rId25"/>
    <p:sldId id="287" r:id="rId26"/>
    <p:sldId id="324" r:id="rId27"/>
    <p:sldId id="325" r:id="rId28"/>
    <p:sldId id="326" r:id="rId29"/>
    <p:sldId id="327" r:id="rId30"/>
    <p:sldId id="291" r:id="rId31"/>
    <p:sldId id="292" r:id="rId32"/>
    <p:sldId id="293" r:id="rId33"/>
    <p:sldId id="294" r:id="rId34"/>
    <p:sldId id="295" r:id="rId35"/>
    <p:sldId id="297" r:id="rId36"/>
    <p:sldId id="328" r:id="rId37"/>
    <p:sldId id="329" r:id="rId38"/>
    <p:sldId id="303" r:id="rId39"/>
    <p:sldId id="305" r:id="rId40"/>
    <p:sldId id="323" r:id="rId41"/>
    <p:sldId id="308" r:id="rId42"/>
    <p:sldId id="309" r:id="rId43"/>
    <p:sldId id="310" r:id="rId44"/>
    <p:sldId id="312" r:id="rId45"/>
    <p:sldId id="313" r:id="rId46"/>
    <p:sldId id="315" r:id="rId47"/>
    <p:sldId id="319" r:id="rId4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8A26-A3A5-4C24-BB60-94EFA55A2761}" type="datetimeFigureOut">
              <a:rPr lang="uk-UA" smtClean="0"/>
              <a:pPr/>
              <a:t>04.12.2018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6FB3020-7AB1-48A5-8599-F7D30713D3A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82227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8A26-A3A5-4C24-BB60-94EFA55A2761}" type="datetimeFigureOut">
              <a:rPr lang="uk-UA" smtClean="0"/>
              <a:pPr/>
              <a:t>04.12.2018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FB3020-7AB1-48A5-8599-F7D30713D3A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7822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8A26-A3A5-4C24-BB60-94EFA55A2761}" type="datetimeFigureOut">
              <a:rPr lang="uk-UA" smtClean="0"/>
              <a:pPr/>
              <a:t>04.12.2018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FB3020-7AB1-48A5-8599-F7D30713D3A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082071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8A26-A3A5-4C24-BB60-94EFA55A2761}" type="datetimeFigureOut">
              <a:rPr lang="uk-UA" smtClean="0"/>
              <a:pPr/>
              <a:t>04.12.2018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FB3020-7AB1-48A5-8599-F7D30713D3A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94657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8A26-A3A5-4C24-BB60-94EFA55A2761}" type="datetimeFigureOut">
              <a:rPr lang="uk-UA" smtClean="0"/>
              <a:pPr/>
              <a:t>04.12.2018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FB3020-7AB1-48A5-8599-F7D30713D3A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284655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8A26-A3A5-4C24-BB60-94EFA55A2761}" type="datetimeFigureOut">
              <a:rPr lang="uk-UA" smtClean="0"/>
              <a:pPr/>
              <a:t>04.12.2018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FB3020-7AB1-48A5-8599-F7D30713D3A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97912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8A26-A3A5-4C24-BB60-94EFA55A2761}" type="datetimeFigureOut">
              <a:rPr lang="uk-UA" smtClean="0"/>
              <a:pPr/>
              <a:t>04.12.2018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3020-7AB1-48A5-8599-F7D30713D3A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87704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8A26-A3A5-4C24-BB60-94EFA55A2761}" type="datetimeFigureOut">
              <a:rPr lang="uk-UA" smtClean="0"/>
              <a:pPr/>
              <a:t>04.12.2018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3020-7AB1-48A5-8599-F7D30713D3A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13075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8A26-A3A5-4C24-BB60-94EFA55A2761}" type="datetimeFigureOut">
              <a:rPr lang="uk-UA" smtClean="0"/>
              <a:pPr/>
              <a:t>04.12.2018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3020-7AB1-48A5-8599-F7D30713D3A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8904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8A26-A3A5-4C24-BB60-94EFA55A2761}" type="datetimeFigureOut">
              <a:rPr lang="uk-UA" smtClean="0"/>
              <a:pPr/>
              <a:t>04.12.2018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6FB3020-7AB1-48A5-8599-F7D30713D3A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3914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8A26-A3A5-4C24-BB60-94EFA55A2761}" type="datetimeFigureOut">
              <a:rPr lang="uk-UA" smtClean="0"/>
              <a:pPr/>
              <a:t>04.12.2018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6FB3020-7AB1-48A5-8599-F7D30713D3A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46696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8A26-A3A5-4C24-BB60-94EFA55A2761}" type="datetimeFigureOut">
              <a:rPr lang="uk-UA" smtClean="0"/>
              <a:pPr/>
              <a:t>04.12.2018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6FB3020-7AB1-48A5-8599-F7D30713D3A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18959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8A26-A3A5-4C24-BB60-94EFA55A2761}" type="datetimeFigureOut">
              <a:rPr lang="uk-UA" smtClean="0"/>
              <a:pPr/>
              <a:t>04.12.2018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3020-7AB1-48A5-8599-F7D30713D3A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27127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8A26-A3A5-4C24-BB60-94EFA55A2761}" type="datetimeFigureOut">
              <a:rPr lang="uk-UA" smtClean="0"/>
              <a:pPr/>
              <a:t>04.12.2018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3020-7AB1-48A5-8599-F7D30713D3A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6098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8A26-A3A5-4C24-BB60-94EFA55A2761}" type="datetimeFigureOut">
              <a:rPr lang="uk-UA" smtClean="0"/>
              <a:pPr/>
              <a:t>04.12.2018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3020-7AB1-48A5-8599-F7D30713D3A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7124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B8A26-A3A5-4C24-BB60-94EFA55A2761}" type="datetimeFigureOut">
              <a:rPr lang="uk-UA" smtClean="0"/>
              <a:pPr/>
              <a:t>04.12.2018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6FB3020-7AB1-48A5-8599-F7D30713D3A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445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B8A26-A3A5-4C24-BB60-94EFA55A2761}" type="datetimeFigureOut">
              <a:rPr lang="uk-UA" smtClean="0"/>
              <a:pPr/>
              <a:t>04.12.2018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6FB3020-7AB1-48A5-8599-F7D30713D3A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25798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1084218"/>
            <a:ext cx="8915399" cy="2416628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 ЧУДЕС </a:t>
            </a:r>
            <a:r>
              <a:rPr lang="uk-UA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ЗАКАРПАТТЯ</a:t>
            </a:r>
            <a:endParaRPr lang="uk-UA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167051"/>
            <a:ext cx="8915399" cy="1736611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Підготували вихованці родинної групи «Сніжинка-Веселка» разом з вихователем </a:t>
            </a:r>
            <a:r>
              <a:rPr lang="uk-UA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Бубряк</a:t>
            </a:r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Т.І.</a:t>
            </a:r>
            <a:endParaRPr lang="uk-U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346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" y="623888"/>
            <a:ext cx="5786845" cy="42354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2207623"/>
            <a:ext cx="5974080" cy="43629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056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9" y="1905000"/>
            <a:ext cx="6126480" cy="465255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8" y="2442754"/>
            <a:ext cx="5660571" cy="411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760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uk-UA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ВОДИ ЗАКАРПАТТЯ</a:t>
            </a:r>
            <a:endParaRPr lang="uk-UA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" y="2338250"/>
            <a:ext cx="5760720" cy="451974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68" y="2349138"/>
            <a:ext cx="6026331" cy="45088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349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7313" y="624110"/>
            <a:ext cx="5367299" cy="128089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МІНЕРАЛЬНІ ВОДИ</a:t>
            </a:r>
            <a:endParaRPr lang="uk-UA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2" y="840827"/>
            <a:ext cx="5838064" cy="40577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313" y="2343807"/>
            <a:ext cx="5928170" cy="43051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651" y="339634"/>
            <a:ext cx="5965961" cy="1293223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ЛІКУВАННЯ ВОДОЮ</a:t>
            </a:r>
            <a:endParaRPr lang="uk-UA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651" y="1905000"/>
            <a:ext cx="6653348" cy="43521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4" y="1021976"/>
            <a:ext cx="5132187" cy="37459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72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1600" y="646246"/>
            <a:ext cx="5017341" cy="128089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ТЕРМАЛЬНІ ВОДИ</a:t>
            </a:r>
            <a:endParaRPr lang="uk-UA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" y="840828"/>
            <a:ext cx="6397296" cy="41099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78" y="2129245"/>
            <a:ext cx="5712822" cy="41147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103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480" y="624110"/>
            <a:ext cx="5656218" cy="128089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ЛІКУВАЛЬНІ ВАННИ</a:t>
            </a:r>
            <a:endParaRPr lang="uk-UA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2860766"/>
            <a:ext cx="5564777" cy="36967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7" y="1254034"/>
            <a:ext cx="5460273" cy="41256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784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1418" y="624110"/>
            <a:ext cx="4454434" cy="128089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ВІДПОЧИНОК БІЛЯ ВОДИ</a:t>
            </a:r>
            <a:endParaRPr lang="uk-UA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" y="2354317"/>
            <a:ext cx="5414472" cy="37591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833" y="1711234"/>
            <a:ext cx="6196147" cy="44021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268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ДОЛИНА НАРЦИСІВ</a:t>
            </a:r>
            <a:endParaRPr lang="uk-UA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77" y="2133599"/>
            <a:ext cx="6662057" cy="4410891"/>
          </a:xfrm>
        </p:spPr>
      </p:pic>
    </p:spTree>
    <p:extLst>
      <p:ext uri="{BB962C8B-B14F-4D97-AF65-F5344CB8AC3E}">
        <p14:creationId xmlns="" xmlns:p14="http://schemas.microsoft.com/office/powerpoint/2010/main" val="365983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6" y="624109"/>
            <a:ext cx="8791303" cy="5737501"/>
          </a:xfrm>
        </p:spPr>
      </p:pic>
    </p:spTree>
    <p:extLst>
      <p:ext uri="{BB962C8B-B14F-4D97-AF65-F5344CB8AC3E}">
        <p14:creationId xmlns="" xmlns:p14="http://schemas.microsoft.com/office/powerpoint/2010/main" val="22731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ГОРА ГОВЕРЛА</a:t>
            </a:r>
            <a:endParaRPr lang="uk-UA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11" y="2338252"/>
            <a:ext cx="5003075" cy="42825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8" y="2338252"/>
            <a:ext cx="4963885" cy="42825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230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6" y="308588"/>
            <a:ext cx="8654194" cy="6234112"/>
          </a:xfrm>
        </p:spPr>
      </p:pic>
    </p:spTree>
    <p:extLst>
      <p:ext uri="{BB962C8B-B14F-4D97-AF65-F5344CB8AC3E}">
        <p14:creationId xmlns="" xmlns:p14="http://schemas.microsoft.com/office/powerpoint/2010/main" val="359727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623887"/>
            <a:ext cx="8366811" cy="5920603"/>
          </a:xfrm>
        </p:spPr>
      </p:pic>
    </p:spTree>
    <p:extLst>
      <p:ext uri="{BB962C8B-B14F-4D97-AF65-F5344CB8AC3E}">
        <p14:creationId xmlns="" xmlns:p14="http://schemas.microsoft.com/office/powerpoint/2010/main" val="63115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748" y="1515291"/>
            <a:ext cx="5358446" cy="42454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2677886"/>
            <a:ext cx="5238206" cy="3566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670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ЗАМКИ ЗАКАРПАТТЯ</a:t>
            </a:r>
            <a:endParaRPr lang="uk-UA" sz="6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80" y="2133600"/>
            <a:ext cx="5037666" cy="3778250"/>
          </a:xfrm>
        </p:spPr>
      </p:pic>
    </p:spTree>
    <p:extLst>
      <p:ext uri="{BB962C8B-B14F-4D97-AF65-F5344CB8AC3E}">
        <p14:creationId xmlns="" xmlns:p14="http://schemas.microsoft.com/office/powerpoint/2010/main" val="262097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598" y="2293061"/>
            <a:ext cx="5934891" cy="455549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4767" y="624110"/>
            <a:ext cx="5905588" cy="46676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071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2" y="88100"/>
            <a:ext cx="9144000" cy="66805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470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59" y="1264555"/>
            <a:ext cx="4876800" cy="3657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95" y="205740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0365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96" y="1264555"/>
            <a:ext cx="5554390" cy="41826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217" y="1212005"/>
            <a:ext cx="4515395" cy="55934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117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58" y="1543572"/>
            <a:ext cx="4876800" cy="3657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2122715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4763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2" y="42040"/>
            <a:ext cx="3657600" cy="48768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12" y="76200"/>
            <a:ext cx="4876800" cy="3657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82" y="317938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8750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5" y="1317149"/>
            <a:ext cx="5329646" cy="49791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35" y="1317149"/>
            <a:ext cx="5460274" cy="49791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478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ДЕРЕВЯНІ ЦЕРКВИ</a:t>
            </a:r>
            <a:endParaRPr lang="uk-UA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80" y="2133600"/>
            <a:ext cx="5687074" cy="4019006"/>
          </a:xfrm>
        </p:spPr>
      </p:pic>
    </p:spTree>
    <p:extLst>
      <p:ext uri="{BB962C8B-B14F-4D97-AF65-F5344CB8AC3E}">
        <p14:creationId xmlns="" xmlns:p14="http://schemas.microsoft.com/office/powerpoint/2010/main" val="68688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2" y="261257"/>
            <a:ext cx="9144000" cy="65967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373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2" y="46060"/>
            <a:ext cx="9144000" cy="66595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106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624109"/>
            <a:ext cx="8911687" cy="5972633"/>
          </a:xfrm>
        </p:spPr>
      </p:pic>
    </p:spTree>
    <p:extLst>
      <p:ext uri="{BB962C8B-B14F-4D97-AF65-F5344CB8AC3E}">
        <p14:creationId xmlns="" xmlns:p14="http://schemas.microsoft.com/office/powerpoint/2010/main" val="184495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5" y="2086927"/>
            <a:ext cx="6131846" cy="47710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17772" y="362607"/>
            <a:ext cx="6074228" cy="48345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191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536" y="8408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16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95684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ЕКСКУРСІЯ ПО МОНАСТИРЯХ</a:t>
            </a: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76" y="1905000"/>
            <a:ext cx="4876800" cy="3657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12" y="2688772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9103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47" y="1264555"/>
            <a:ext cx="3657600" cy="48768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12" y="624110"/>
            <a:ext cx="4876800" cy="3657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147" y="3356125"/>
            <a:ext cx="3657600" cy="34507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13828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 ЗАКАРПАТТЯ</a:t>
            </a:r>
            <a:endParaRPr lang="uk-UA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80" y="2133600"/>
            <a:ext cx="5037666" cy="3778250"/>
          </a:xfrm>
        </p:spPr>
      </p:pic>
    </p:spTree>
    <p:extLst>
      <p:ext uri="{BB962C8B-B14F-4D97-AF65-F5344CB8AC3E}">
        <p14:creationId xmlns="" xmlns:p14="http://schemas.microsoft.com/office/powerpoint/2010/main" val="362514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135683"/>
            <a:ext cx="5891347" cy="449149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87290" y="1970999"/>
            <a:ext cx="6104709" cy="4786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41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" y="1567542"/>
            <a:ext cx="5948544" cy="455893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126" y="1567542"/>
            <a:ext cx="5307873" cy="45589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607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692" y="2889776"/>
            <a:ext cx="5201920" cy="39014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8" y="1264555"/>
            <a:ext cx="5201920" cy="3901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360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77" y="1264555"/>
            <a:ext cx="5201920" cy="39014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0" y="2667000"/>
            <a:ext cx="5201920" cy="3901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821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16" y="1264555"/>
            <a:ext cx="5201920" cy="390144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63254" y="1726330"/>
            <a:ext cx="6486706" cy="50662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753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7827"/>
            <a:ext cx="6607579" cy="52879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93" y="624110"/>
            <a:ext cx="5201920" cy="3901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00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51" y="1264555"/>
            <a:ext cx="5201920" cy="39014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298" y="2431868"/>
            <a:ext cx="5201920" cy="39014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730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29" y="352697"/>
            <a:ext cx="5201920" cy="30828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445" y="235131"/>
            <a:ext cx="4895669" cy="3200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21" y="3706944"/>
            <a:ext cx="5291068" cy="29943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454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8" y="21020"/>
            <a:ext cx="4776425" cy="34224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430" y="21020"/>
            <a:ext cx="4824549" cy="34224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308" y="3592286"/>
            <a:ext cx="4616995" cy="32657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39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 </a:t>
            </a:r>
            <a:r>
              <a:rPr lang="uk-UA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Чопей</a:t>
            </a: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 вірша </a:t>
            </a:r>
            <a:b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«Своїх предків будь нащадком гідним»</a:t>
            </a:r>
            <a:endParaRPr lang="uk-U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071257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 все люби свої Карпати рідні,</a:t>
            </a:r>
          </a:p>
          <a:p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 тут твоя Вітчизна, отчий край,</a:t>
            </a:r>
          </a:p>
          <a:p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своїх предків будь нащадком гідним, -</a:t>
            </a:r>
          </a:p>
          <a:p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ЦЕ НІКОЛИ ТИ НЕ ЗАБУВАЙ!</a:t>
            </a:r>
          </a:p>
          <a:p>
            <a:pPr marL="0" indent="0">
              <a:buNone/>
            </a:pPr>
            <a:endParaRPr lang="uk-UA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стремлінні щирім до ДОБРА І ЩАСТЯ</a:t>
            </a:r>
          </a:p>
          <a:p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 твою долю БОГ БЛАГОСЛОВИТЬ!</a:t>
            </a:r>
          </a:p>
          <a:p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Рости, мужній і сили набирайся </a:t>
            </a:r>
          </a:p>
          <a:p>
            <a:r>
              <a:rPr lang="uk-UA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 шлях нелегкий у широкий світ!!!</a:t>
            </a:r>
            <a:endParaRPr lang="uk-UA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628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1" y="1317149"/>
            <a:ext cx="6309360" cy="47048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062" y="1317149"/>
            <a:ext cx="5320938" cy="47048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28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3" y="1188720"/>
            <a:ext cx="5786846" cy="45850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370" y="1188719"/>
            <a:ext cx="5464629" cy="45850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896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ОЗЕРО СИНЕВИР</a:t>
            </a:r>
            <a:endParaRPr lang="uk-UA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2133599"/>
            <a:ext cx="5159829" cy="450233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4" y="2133600"/>
            <a:ext cx="6183086" cy="472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926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9" y="1905000"/>
            <a:ext cx="5421085" cy="42214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623889"/>
            <a:ext cx="6048102" cy="36476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59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3" y="2455817"/>
            <a:ext cx="5603967" cy="37621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44" y="623889"/>
            <a:ext cx="5930536" cy="41179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898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мо">
  <a:themeElements>
    <a:clrScheme name="Пасмо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Пасмо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смо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261</TotalTime>
  <Words>105</Words>
  <Application>Microsoft Office PowerPoint</Application>
  <PresentationFormat>Произвольный</PresentationFormat>
  <Paragraphs>25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Пасмо</vt:lpstr>
      <vt:lpstr>СІМ ЧУДЕС ЗАКАРПАТТЯ</vt:lpstr>
      <vt:lpstr>ГОРА ГОВЕРЛА</vt:lpstr>
      <vt:lpstr>Слайд 3</vt:lpstr>
      <vt:lpstr>Слайд 4</vt:lpstr>
      <vt:lpstr>Слайд 5</vt:lpstr>
      <vt:lpstr>Слайд 6</vt:lpstr>
      <vt:lpstr>ОЗЕРО СИНЕВИР</vt:lpstr>
      <vt:lpstr>Слайд 8</vt:lpstr>
      <vt:lpstr>Слайд 9</vt:lpstr>
      <vt:lpstr>Слайд 10</vt:lpstr>
      <vt:lpstr>Слайд 11</vt:lpstr>
      <vt:lpstr>ВОДИ ЗАКАРПАТТЯ</vt:lpstr>
      <vt:lpstr>МІНЕРАЛЬНІ ВОДИ</vt:lpstr>
      <vt:lpstr>ЛІКУВАННЯ ВОДОЮ</vt:lpstr>
      <vt:lpstr>ТЕРМАЛЬНІ ВОДИ</vt:lpstr>
      <vt:lpstr>ЛІКУВАЛЬНІ ВАННИ</vt:lpstr>
      <vt:lpstr>ВІДПОЧИНОК БІЛЯ ВОДИ</vt:lpstr>
      <vt:lpstr>ДОЛИНА НАРЦИСІВ</vt:lpstr>
      <vt:lpstr>Слайд 19</vt:lpstr>
      <vt:lpstr>Слайд 20</vt:lpstr>
      <vt:lpstr>Слайд 21</vt:lpstr>
      <vt:lpstr>Слайд 22</vt:lpstr>
      <vt:lpstr>ЗАМКИ ЗАКАРПАТТЯ</vt:lpstr>
      <vt:lpstr>Слайд 24</vt:lpstr>
      <vt:lpstr>Слайд 25</vt:lpstr>
      <vt:lpstr>Слайд 26</vt:lpstr>
      <vt:lpstr>Слайд 27</vt:lpstr>
      <vt:lpstr>Слайд 28</vt:lpstr>
      <vt:lpstr>Слайд 29</vt:lpstr>
      <vt:lpstr>ДЕРЕВЯНІ ЦЕРКВИ</vt:lpstr>
      <vt:lpstr>Слайд 31</vt:lpstr>
      <vt:lpstr>Слайд 32</vt:lpstr>
      <vt:lpstr>Слайд 33</vt:lpstr>
      <vt:lpstr>Слайд 34</vt:lpstr>
      <vt:lpstr>Слайд 35</vt:lpstr>
      <vt:lpstr>ЕКСКУРСІЯ ПО МОНАСТИРЯХ</vt:lpstr>
      <vt:lpstr>Слайд 37</vt:lpstr>
      <vt:lpstr>ЛЮДИ ЗАКАРПАТТЯ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Іван Чопей. З вірша  «Своїх предків будь нащадком гідним»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СІМ ЧУДЕС ЗАКАРПАТТЯ</dc:title>
  <dc:creator>RePack by Diakov</dc:creator>
  <cp:lastModifiedBy>Пользователь Windows</cp:lastModifiedBy>
  <cp:revision>29</cp:revision>
  <dcterms:created xsi:type="dcterms:W3CDTF">2018-12-01T20:58:17Z</dcterms:created>
  <dcterms:modified xsi:type="dcterms:W3CDTF">2018-12-04T00:13:19Z</dcterms:modified>
</cp:coreProperties>
</file>