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5126" autoAdjust="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ВСЕ ПРО ПИСАНКУ МИ ЗНАЄМ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4212" y="4334933"/>
            <a:ext cx="6400800" cy="145626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Підготували вихованці родинної групи «Веселка-Сніжинка» з вихователем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Павленко М.І.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1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2" y="685800"/>
            <a:ext cx="2711053" cy="36147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612" y="539045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4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36444"/>
            <a:ext cx="4819650" cy="123048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САМІ ОФОРМЛЯЄМО СВОЄ ДЕРЕВО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2" y="493889"/>
            <a:ext cx="4819650" cy="36147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022" y="903111"/>
            <a:ext cx="6412970" cy="52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0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2" y="645760"/>
            <a:ext cx="5061832" cy="6045200"/>
          </a:xfrm>
          <a:prstGeom prst="rect">
            <a:avLst/>
          </a:prstGeom>
        </p:spPr>
      </p:pic>
      <p:pic>
        <p:nvPicPr>
          <p:cNvPr id="10" name="Місце для вмісту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9962" y="2042760"/>
            <a:ext cx="4334933" cy="3251200"/>
          </a:xfrm>
        </p:spPr>
      </p:pic>
    </p:spTree>
    <p:extLst>
      <p:ext uri="{BB962C8B-B14F-4D97-AF65-F5344CB8AC3E}">
        <p14:creationId xmlns:p14="http://schemas.microsoft.com/office/powerpoint/2010/main" xmlns="" val="7968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ОТ І ЖУРІ…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62" y="200379"/>
            <a:ext cx="4819650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310" y="1670756"/>
            <a:ext cx="7021690" cy="52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8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НАШІ ПОДАРУНКИ ДЛЯ ГОСТЕЙ!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730" y="414867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957" y="508000"/>
            <a:ext cx="2551288" cy="3521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641" y="508000"/>
            <a:ext cx="2400982" cy="35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0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Пасхальні віночки для писаночок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124" y="657399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656" y="239446"/>
            <a:ext cx="3369734" cy="4450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9911" y="361244"/>
            <a:ext cx="3364089" cy="42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1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33244"/>
            <a:ext cx="8534400" cy="106115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ГОЛОВНА МАЙСТРИНЯ-НАСТАВНИК МАР′ЯНА ІВАНІВНА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6978" y="349956"/>
            <a:ext cx="3555999" cy="4413956"/>
          </a:xfrm>
        </p:spPr>
      </p:pic>
    </p:spTree>
    <p:extLst>
      <p:ext uri="{BB962C8B-B14F-4D97-AF65-F5344CB8AC3E}">
        <p14:creationId xmlns:p14="http://schemas.microsoft.com/office/powerpoint/2010/main" xmlns="" val="31357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09067"/>
            <a:ext cx="4407077" cy="11853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ЗГАДКУ ГАРНЕ ФОТО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277" y="426155"/>
            <a:ext cx="4819650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511" y="1083734"/>
            <a:ext cx="6615289" cy="491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4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641" y="1340555"/>
            <a:ext cx="4819650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719" y="1004711"/>
            <a:ext cx="6503281" cy="46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209" y="706966"/>
            <a:ext cx="4819650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157" y="1873956"/>
            <a:ext cx="4718755" cy="35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7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«Писанка - 2016»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886" y="685800"/>
            <a:ext cx="3301625" cy="4168422"/>
          </a:xfrm>
        </p:spPr>
      </p:pic>
    </p:spTree>
    <p:extLst>
      <p:ext uri="{BB962C8B-B14F-4D97-AF65-F5344CB8AC3E}">
        <p14:creationId xmlns:p14="http://schemas.microsoft.com/office/powerpoint/2010/main" xmlns="" val="35726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5242455" cy="1507067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Смачна піца за хорошу роботу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411" y="493889"/>
            <a:ext cx="4819650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184" y="1012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0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02578"/>
            <a:ext cx="8534400" cy="891821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«ПИСАНКА – 2018»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753" y="214489"/>
            <a:ext cx="3978958" cy="4888089"/>
          </a:xfrm>
        </p:spPr>
      </p:pic>
    </p:spTree>
    <p:extLst>
      <p:ext uri="{BB962C8B-B14F-4D97-AF65-F5344CB8AC3E}">
        <p14:creationId xmlns:p14="http://schemas.microsoft.com/office/powerpoint/2010/main" xmlns="" val="39410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4061" y="4549159"/>
            <a:ext cx="5509550" cy="1272908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Підготовка - клопітка робота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0148" y="139701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642" y="139701"/>
            <a:ext cx="2754488" cy="3614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7518" y="132646"/>
            <a:ext cx="2731538" cy="3614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3873" y="3313819"/>
            <a:ext cx="2988127" cy="3544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13818"/>
            <a:ext cx="3067292" cy="35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1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30" y="685800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8356" y="843844"/>
            <a:ext cx="3053644" cy="3614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8578" y="2833511"/>
            <a:ext cx="5362222" cy="3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8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30045"/>
            <a:ext cx="5005388" cy="1264354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ОТ І КОМПОЗИЦІЯ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2" y="256822"/>
            <a:ext cx="3695877" cy="4230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2612" y="256822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5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55822"/>
            <a:ext cx="4689299" cy="103857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 ПИСАНКОВЕ ТА КОМПОЗИЦІЯ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808" y="358423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2756" y="358423"/>
            <a:ext cx="4572000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9959" y="335317"/>
            <a:ext cx="3607103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9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99378"/>
            <a:ext cx="4971521" cy="1095021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 писаночки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6472" y="940064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42" y="256822"/>
            <a:ext cx="3273778" cy="4811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7378" y="256822"/>
            <a:ext cx="3657600" cy="49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8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1619" y="79550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326" y="2845853"/>
            <a:ext cx="2889956" cy="3769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2822222"/>
            <a:ext cx="2982098" cy="3792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563" y="519288"/>
            <a:ext cx="3254844" cy="43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2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67111"/>
            <a:ext cx="8534400" cy="1027288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 великодні рушники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313" y="471311"/>
            <a:ext cx="3349250" cy="4495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444" y="471311"/>
            <a:ext cx="446475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3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311" y="5159022"/>
            <a:ext cx="635564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 переможці !!! МОЛОДЦІ !!!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009" y="561621"/>
            <a:ext cx="3482247" cy="4224867"/>
          </a:xfrm>
        </p:spPr>
      </p:pic>
    </p:spTree>
    <p:extLst>
      <p:ext uri="{BB962C8B-B14F-4D97-AF65-F5344CB8AC3E}">
        <p14:creationId xmlns:p14="http://schemas.microsoft.com/office/powerpoint/2010/main" xmlns="" val="31616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686" y="685800"/>
            <a:ext cx="3418924" cy="44280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6084" y="1117599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6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53" y="5012267"/>
            <a:ext cx="2711053" cy="9821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Писанкові дерева наших друзів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53" y="234245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655" y="234245"/>
            <a:ext cx="2906888" cy="3614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3087" y="234245"/>
            <a:ext cx="2884311" cy="3614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7689" y="3101623"/>
            <a:ext cx="2884311" cy="3756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158" y="3101622"/>
            <a:ext cx="2927372" cy="3671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006" y="3101622"/>
            <a:ext cx="2853993" cy="375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823" y="901699"/>
            <a:ext cx="3657600" cy="4876800"/>
          </a:xfrm>
          <a:prstGeom prst="rect">
            <a:avLst/>
          </a:prstGeom>
        </p:spPr>
      </p:pic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844317" y="1535526"/>
            <a:ext cx="2712955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0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819" y="685800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1012" y="1117599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2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2" y="685800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1012" y="1117599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68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«ПИСАНКА – 2017»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886" y="685800"/>
            <a:ext cx="3335492" cy="4145844"/>
          </a:xfrm>
        </p:spPr>
      </p:pic>
    </p:spTree>
    <p:extLst>
      <p:ext uri="{BB962C8B-B14F-4D97-AF65-F5344CB8AC3E}">
        <p14:creationId xmlns:p14="http://schemas.microsoft.com/office/powerpoint/2010/main" xmlns="" val="940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932" y="4487332"/>
            <a:ext cx="7423679" cy="1507067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Готуємось усі…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43262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889" y="1433689"/>
            <a:ext cx="3742266" cy="5020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2444" y="347131"/>
            <a:ext cx="3727053" cy="36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87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645" y="685800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031" y="733776"/>
            <a:ext cx="4108296" cy="5260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5410" y="1384300"/>
            <a:ext cx="3928908" cy="50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9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</TotalTime>
  <Words>97</Words>
  <Application>Microsoft Office PowerPoint</Application>
  <PresentationFormat>Произвольный</PresentationFormat>
  <Paragraphs>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Сектор</vt:lpstr>
      <vt:lpstr>ВСЕ ПРО ПИСАНКУ МИ ЗНАЄМ</vt:lpstr>
      <vt:lpstr>Фестиваль «Писанка - 2016»</vt:lpstr>
      <vt:lpstr>Слайд 3</vt:lpstr>
      <vt:lpstr>Слайд 4</vt:lpstr>
      <vt:lpstr>Слайд 5</vt:lpstr>
      <vt:lpstr>Слайд 6</vt:lpstr>
      <vt:lpstr>ФЕСТИВАЛЬ «ПИСАНКА – 2017»</vt:lpstr>
      <vt:lpstr>Готуємось усі…</vt:lpstr>
      <vt:lpstr>Слайд 9</vt:lpstr>
      <vt:lpstr>Слайд 10</vt:lpstr>
      <vt:lpstr>САМІ ОФОРМЛЯЄМО СВОЄ ДЕРЕВО</vt:lpstr>
      <vt:lpstr>Слайд 12</vt:lpstr>
      <vt:lpstr>А ОТ І ЖУРІ…</vt:lpstr>
      <vt:lpstr>ЦЕ НАШІ ПОДАРУНКИ ДЛЯ ГОСТЕЙ!</vt:lpstr>
      <vt:lpstr>Пасхальні віночки для писаночок</vt:lpstr>
      <vt:lpstr>НАША ГОЛОВНА МАЙСТРИНЯ-НАСТАВНИК МАР′ЯНА ІВАНІВНА</vt:lpstr>
      <vt:lpstr>НА ЗГАДКУ ГАРНЕ ФОТО</vt:lpstr>
      <vt:lpstr>Слайд 18</vt:lpstr>
      <vt:lpstr>Слайд 19</vt:lpstr>
      <vt:lpstr>Смачна піца за хорошу роботу</vt:lpstr>
      <vt:lpstr>ФЕСТИВАЛЬ «ПИСАНКА – 2018»</vt:lpstr>
      <vt:lpstr>Підготовка - клопітка робота</vt:lpstr>
      <vt:lpstr>Слайд 23</vt:lpstr>
      <vt:lpstr>А ОТ І КОМПОЗИЦІЯ</vt:lpstr>
      <vt:lpstr>ДЕРЕВО ПИСАНКОВЕ ТА КОМПОЗИЦІЯ</vt:lpstr>
      <vt:lpstr>Наші писаночки</vt:lpstr>
      <vt:lpstr>Слайд 27</vt:lpstr>
      <vt:lpstr>Наші великодні рушники</vt:lpstr>
      <vt:lpstr>Наші переможці !!! МОЛОДЦІ !!!</vt:lpstr>
      <vt:lpstr>Писанкові дерева наших друзів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 ПИСАНКУ МИ ЗНАЄМ</dc:title>
  <dc:creator>RePack by Diakov</dc:creator>
  <cp:lastModifiedBy>Пользователь Windows</cp:lastModifiedBy>
  <cp:revision>13</cp:revision>
  <dcterms:created xsi:type="dcterms:W3CDTF">2018-12-02T17:59:14Z</dcterms:created>
  <dcterms:modified xsi:type="dcterms:W3CDTF">2018-12-03T20:49:51Z</dcterms:modified>
</cp:coreProperties>
</file>