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sldIdLst>
    <p:sldId id="262" r:id="rId3"/>
    <p:sldId id="265" r:id="rId4"/>
    <p:sldId id="279" r:id="rId5"/>
    <p:sldId id="268" r:id="rId6"/>
    <p:sldId id="271" r:id="rId7"/>
    <p:sldId id="273" r:id="rId8"/>
    <p:sldId id="277" r:id="rId9"/>
    <p:sldId id="278" r:id="rId10"/>
    <p:sldId id="276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FF"/>
    <a:srgbClr val="AB0043"/>
    <a:srgbClr val="FFCCFF"/>
    <a:srgbClr val="5A27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133" autoAdjust="0"/>
  </p:normalViewPr>
  <p:slideViewPr>
    <p:cSldViewPr>
      <p:cViewPr varScale="1">
        <p:scale>
          <a:sx n="106" d="100"/>
          <a:sy n="106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86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21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uk-UA" smtClean="0"/>
              <a:pPr>
                <a:defRPr/>
              </a:pPr>
              <a:t>29.05.2020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 rot="10800000" flipV="1">
            <a:off x="0" y="1052736"/>
            <a:ext cx="9144000" cy="223224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роботи: </a:t>
            </a:r>
            <a:r>
              <a:rPr lang="uk-UA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муз.керівника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Волонтир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А.І. та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педагога-організатора  –         Русин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М.І.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7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05" y="-315416"/>
            <a:ext cx="5675649" cy="4256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58" y="2305348"/>
            <a:ext cx="6057172" cy="4542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819472"/>
            <a:ext cx="5292080" cy="3969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940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" y="0"/>
            <a:ext cx="7577159" cy="5653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59195"/>
            <a:ext cx="6120680" cy="4598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95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5715" cy="47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6808731" cy="3829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510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316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4424" cy="4935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27" y="2420888"/>
            <a:ext cx="5998773" cy="4499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221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7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20880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4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4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яскравий з метеликом</Template>
  <TotalTime>35</TotalTime>
  <Words>15</Words>
  <Application>Microsoft Office PowerPoint</Application>
  <PresentationFormat>Экран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TS030005343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User</cp:lastModifiedBy>
  <cp:revision>2</cp:revision>
  <dcterms:created xsi:type="dcterms:W3CDTF">2020-05-24T23:22:24Z</dcterms:created>
  <dcterms:modified xsi:type="dcterms:W3CDTF">2020-05-29T09:59:02Z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TC300053439990</vt:lpwstr>
  </property>
</Properties>
</file>