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58" r:id="rId3"/>
    <p:sldId id="257" r:id="rId4"/>
    <p:sldId id="274" r:id="rId5"/>
    <p:sldId id="265" r:id="rId6"/>
    <p:sldId id="264" r:id="rId7"/>
    <p:sldId id="266" r:id="rId8"/>
    <p:sldId id="273" r:id="rId9"/>
    <p:sldId id="272" r:id="rId10"/>
    <p:sldId id="259" r:id="rId11"/>
    <p:sldId id="276" r:id="rId12"/>
    <p:sldId id="275" r:id="rId13"/>
    <p:sldId id="262" r:id="rId14"/>
    <p:sldId id="267" r:id="rId15"/>
    <p:sldId id="278" r:id="rId16"/>
    <p:sldId id="260" r:id="rId17"/>
    <p:sldId id="268" r:id="rId18"/>
    <p:sldId id="271" r:id="rId19"/>
    <p:sldId id="277" r:id="rId20"/>
    <p:sldId id="269" r:id="rId21"/>
    <p:sldId id="279" r:id="rId22"/>
    <p:sldId id="261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50C9"/>
    <a:srgbClr val="A3238B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74" autoAdjust="0"/>
  </p:normalViewPr>
  <p:slideViewPr>
    <p:cSldViewPr>
      <p:cViewPr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12623-1DD5-4CCB-929E-9DBB8EDF93EE}" type="doc">
      <dgm:prSet loTypeId="urn:microsoft.com/office/officeart/2005/8/layout/lProcess1" loCatId="process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B380E7A-6C7C-4A72-A180-8B490AEE1B8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Стимулювати інтелект дитини. Виховувати відповідальність і повагу</a:t>
          </a:r>
          <a:r>
            <a:rPr lang="ru-RU" dirty="0" smtClean="0"/>
            <a:t>.</a:t>
          </a:r>
          <a:endParaRPr lang="ru-RU" dirty="0"/>
        </a:p>
      </dgm:t>
    </dgm:pt>
    <dgm:pt modelId="{D873EA6F-C23E-4A89-8928-1A895A6AA352}" type="parTrans" cxnId="{938FCED5-0C63-4176-B233-9F9B9221D471}">
      <dgm:prSet/>
      <dgm:spPr/>
      <dgm:t>
        <a:bodyPr/>
        <a:lstStyle/>
        <a:p>
          <a:endParaRPr lang="ru-RU"/>
        </a:p>
      </dgm:t>
    </dgm:pt>
    <dgm:pt modelId="{DDB0502A-4AD5-4644-B65E-1899F3FEC19D}" type="sibTrans" cxnId="{938FCED5-0C63-4176-B233-9F9B9221D471}">
      <dgm:prSet/>
      <dgm:spPr/>
      <dgm:t>
        <a:bodyPr/>
        <a:lstStyle/>
        <a:p>
          <a:endParaRPr lang="ru-RU"/>
        </a:p>
      </dgm:t>
    </dgm:pt>
    <dgm:pt modelId="{70EF67A4-3A5A-4C8F-9355-10B6320F767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Ніколи не зупинятись на досягнутому. Вчитись і навчати.</a:t>
          </a:r>
          <a:endParaRPr lang="ru-RU" dirty="0">
            <a:solidFill>
              <a:srgbClr val="FF0000"/>
            </a:solidFill>
          </a:endParaRPr>
        </a:p>
      </dgm:t>
    </dgm:pt>
    <dgm:pt modelId="{A5EFEF0B-66E9-42EB-A621-268E67A1C47A}" type="parTrans" cxnId="{B7F2AC71-8C5B-42C9-A151-A81CBCD0FF7B}">
      <dgm:prSet/>
      <dgm:spPr/>
      <dgm:t>
        <a:bodyPr/>
        <a:lstStyle/>
        <a:p>
          <a:endParaRPr lang="ru-RU"/>
        </a:p>
      </dgm:t>
    </dgm:pt>
    <dgm:pt modelId="{863ABE52-913C-45AC-981E-662A054E2D86}" type="sibTrans" cxnId="{B7F2AC71-8C5B-42C9-A151-A81CBCD0FF7B}">
      <dgm:prSet/>
      <dgm:spPr/>
      <dgm:t>
        <a:bodyPr/>
        <a:lstStyle/>
        <a:p>
          <a:endParaRPr lang="ru-RU"/>
        </a:p>
      </dgm:t>
    </dgm:pt>
    <dgm:pt modelId="{0F13E75C-7A24-4F5E-925D-C30FDB82B488}">
      <dgm:prSet phldrT="[Текст]"/>
      <dgm:spPr>
        <a:solidFill>
          <a:srgbClr val="FA50C9">
            <a:alpha val="89804"/>
          </a:srgbClr>
        </a:solidFill>
      </dgm:spPr>
      <dgm:t>
        <a:bodyPr/>
        <a:lstStyle/>
        <a:p>
          <a:r>
            <a:rPr lang="ru-RU" b="1" i="1" dirty="0" smtClean="0">
              <a:solidFill>
                <a:srgbClr val="A3238B"/>
              </a:solidFill>
            </a:rPr>
            <a:t>Вчити дитину спілкуватись. Бути до неї вимогливою. Розвинути індивідуальні пізнавальні здібності кожної дитини.</a:t>
          </a:r>
          <a:endParaRPr lang="ru-RU" b="1" i="1" dirty="0">
            <a:solidFill>
              <a:srgbClr val="A3238B"/>
            </a:solidFill>
          </a:endParaRPr>
        </a:p>
      </dgm:t>
    </dgm:pt>
    <dgm:pt modelId="{AE478BF0-2FEC-45D9-860C-E3A4D4795C25}" type="parTrans" cxnId="{AC185C70-4B88-4E88-8D45-08BAE5633A9E}">
      <dgm:prSet/>
      <dgm:spPr/>
      <dgm:t>
        <a:bodyPr/>
        <a:lstStyle/>
        <a:p>
          <a:endParaRPr lang="ru-RU"/>
        </a:p>
      </dgm:t>
    </dgm:pt>
    <dgm:pt modelId="{863D30E5-C9DB-4002-B459-D89A102B740C}" type="sibTrans" cxnId="{AC185C70-4B88-4E88-8D45-08BAE5633A9E}">
      <dgm:prSet/>
      <dgm:spPr/>
      <dgm:t>
        <a:bodyPr/>
        <a:lstStyle/>
        <a:p>
          <a:endParaRPr lang="ru-RU"/>
        </a:p>
      </dgm:t>
    </dgm:pt>
    <dgm:pt modelId="{3A11064C-7DF4-4F6A-816E-F4B5D3E39BB5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Не зашкодити душевному й фізичному здоров’ю дитини.</a:t>
          </a:r>
          <a:endParaRPr lang="ru-RU" dirty="0"/>
        </a:p>
      </dgm:t>
    </dgm:pt>
    <dgm:pt modelId="{6AB8410F-7516-4C2A-8E7D-B8ABD7055AD8}" type="parTrans" cxnId="{C7A51075-3618-4820-B6F9-6EDAA7B2C9C2}">
      <dgm:prSet/>
      <dgm:spPr/>
      <dgm:t>
        <a:bodyPr/>
        <a:lstStyle/>
        <a:p>
          <a:endParaRPr lang="ru-RU"/>
        </a:p>
      </dgm:t>
    </dgm:pt>
    <dgm:pt modelId="{D6B168F4-D211-4180-B98E-7391E37D2F17}" type="sibTrans" cxnId="{C7A51075-3618-4820-B6F9-6EDAA7B2C9C2}">
      <dgm:prSet/>
      <dgm:spPr/>
      <dgm:t>
        <a:bodyPr/>
        <a:lstStyle/>
        <a:p>
          <a:endParaRPr lang="ru-RU"/>
        </a:p>
      </dgm:t>
    </dgm:pt>
    <dgm:pt modelId="{42599F06-B8AE-43BB-916C-DE36F0D230E3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Пов’язувати знання з уміннями й особистим досвідом.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FC218036-C21D-482C-A694-1239517C307A}" type="parTrans" cxnId="{D572847D-D155-428C-9083-AD7FF1942785}">
      <dgm:prSet/>
      <dgm:spPr/>
      <dgm:t>
        <a:bodyPr/>
        <a:lstStyle/>
        <a:p>
          <a:endParaRPr lang="ru-RU"/>
        </a:p>
      </dgm:t>
    </dgm:pt>
    <dgm:pt modelId="{B1BBD16A-4633-411F-9896-99E9E969DBAD}" type="sibTrans" cxnId="{D572847D-D155-428C-9083-AD7FF1942785}">
      <dgm:prSet/>
      <dgm:spPr/>
      <dgm:t>
        <a:bodyPr/>
        <a:lstStyle/>
        <a:p>
          <a:endParaRPr lang="ru-RU"/>
        </a:p>
      </dgm:t>
    </dgm:pt>
    <dgm:pt modelId="{32D69448-17F1-49B8-A0DF-B7A6B073B82C}">
      <dgm:prSet phldrT="[Текст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chemeClr val="accent6">
                  <a:lumMod val="50000"/>
                </a:schemeClr>
              </a:solidFill>
            </a:rPr>
            <a:t>Удосконалювати свою майстерність. Йти вперед, освоювати іноваційні технології, нетрадиційні методики, щоб задовольняти допитливість сучасної дитини</a:t>
          </a:r>
          <a:r>
            <a:rPr lang="ru-RU" sz="2000" b="1" i="1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20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37540E06-2887-43AF-AD27-42DEC185C86E}" type="parTrans" cxnId="{9D436ED6-3316-4928-B99B-C1D7976ABEC1}">
      <dgm:prSet/>
      <dgm:spPr/>
      <dgm:t>
        <a:bodyPr/>
        <a:lstStyle/>
        <a:p>
          <a:endParaRPr lang="ru-RU"/>
        </a:p>
      </dgm:t>
    </dgm:pt>
    <dgm:pt modelId="{ACC2E476-5F87-4F8D-AB9D-52FE3B541DF8}" type="sibTrans" cxnId="{9D436ED6-3316-4928-B99B-C1D7976ABEC1}">
      <dgm:prSet/>
      <dgm:spPr/>
      <dgm:t>
        <a:bodyPr/>
        <a:lstStyle/>
        <a:p>
          <a:endParaRPr lang="ru-RU"/>
        </a:p>
      </dgm:t>
    </dgm:pt>
    <dgm:pt modelId="{94ADCD6D-601B-41CD-A75C-B710758030CB}" type="pres">
      <dgm:prSet presAssocID="{72512623-1DD5-4CCB-929E-9DBB8EDF93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955E15-AFD2-4EE4-9FAA-D432A02625CA}" type="pres">
      <dgm:prSet presAssocID="{AB380E7A-6C7C-4A72-A180-8B490AEE1B8F}" presName="vertFlow" presStyleCnt="0"/>
      <dgm:spPr/>
    </dgm:pt>
    <dgm:pt modelId="{18D3EA18-CDAE-4E64-8208-D3A28F305D83}" type="pres">
      <dgm:prSet presAssocID="{AB380E7A-6C7C-4A72-A180-8B490AEE1B8F}" presName="header" presStyleLbl="node1" presStyleIdx="0" presStyleCnt="2"/>
      <dgm:spPr/>
      <dgm:t>
        <a:bodyPr/>
        <a:lstStyle/>
        <a:p>
          <a:endParaRPr lang="ru-RU"/>
        </a:p>
      </dgm:t>
    </dgm:pt>
    <dgm:pt modelId="{8F819094-13A9-4388-8FC6-0BAC1813D65C}" type="pres">
      <dgm:prSet presAssocID="{A5EFEF0B-66E9-42EB-A621-268E67A1C47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C57B1AF-D632-47C1-8325-7E60F9526C1A}" type="pres">
      <dgm:prSet presAssocID="{70EF67A4-3A5A-4C8F-9355-10B6320F7671}" presName="child" presStyleLbl="alignAccFollowNode1" presStyleIdx="0" presStyleCnt="4" custScaleX="97838" custScaleY="147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DC0E-DB30-444C-A9C7-CF994AD143FD}" type="pres">
      <dgm:prSet presAssocID="{863ABE52-913C-45AC-981E-662A054E2D8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61B569B-0B53-4906-B3E2-CDEA512D7332}" type="pres">
      <dgm:prSet presAssocID="{0F13E75C-7A24-4F5E-925D-C30FDB82B488}" presName="child" presStyleLbl="alignAccFollowNode1" presStyleIdx="1" presStyleCnt="4" custScaleY="196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12298-74CF-43ED-913F-372D162EB7CE}" type="pres">
      <dgm:prSet presAssocID="{AB380E7A-6C7C-4A72-A180-8B490AEE1B8F}" presName="hSp" presStyleCnt="0"/>
      <dgm:spPr/>
    </dgm:pt>
    <dgm:pt modelId="{1628A5D8-07BA-4609-9255-629E1EB1E722}" type="pres">
      <dgm:prSet presAssocID="{3A11064C-7DF4-4F6A-816E-F4B5D3E39BB5}" presName="vertFlow" presStyleCnt="0"/>
      <dgm:spPr/>
    </dgm:pt>
    <dgm:pt modelId="{18537386-3D58-426D-A1EC-3846B58ED927}" type="pres">
      <dgm:prSet presAssocID="{3A11064C-7DF4-4F6A-816E-F4B5D3E39BB5}" presName="header" presStyleLbl="node1" presStyleIdx="1" presStyleCnt="2"/>
      <dgm:spPr/>
      <dgm:t>
        <a:bodyPr/>
        <a:lstStyle/>
        <a:p>
          <a:endParaRPr lang="ru-RU"/>
        </a:p>
      </dgm:t>
    </dgm:pt>
    <dgm:pt modelId="{E5DAC4A2-612A-48D5-AF8E-EC9E18A20E9F}" type="pres">
      <dgm:prSet presAssocID="{FC218036-C21D-482C-A694-1239517C307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CE8DB84-4740-4170-96CA-54906F8E32EE}" type="pres">
      <dgm:prSet presAssocID="{42599F06-B8AE-43BB-916C-DE36F0D230E3}" presName="child" presStyleLbl="alignAccFollowNode1" presStyleIdx="2" presStyleCnt="4" custScaleX="101054" custScaleY="145107" custLinFactNeighborX="4112" custLinFactNeighborY="6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3B8C6-653D-4EDE-ACE5-952FFD81373A}" type="pres">
      <dgm:prSet presAssocID="{B1BBD16A-4633-411F-9896-99E9E969DBA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FB19ADA-A19F-46F5-A3EA-584F768EFC85}" type="pres">
      <dgm:prSet presAssocID="{32D69448-17F1-49B8-A0DF-B7A6B073B82C}" presName="child" presStyleLbl="alignAccFollowNode1" presStyleIdx="3" presStyleCnt="4" custScaleX="102261" custScaleY="194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0B64C-DD33-4645-8BD7-7701592FF58A}" type="presOf" srcId="{72512623-1DD5-4CCB-929E-9DBB8EDF93EE}" destId="{94ADCD6D-601B-41CD-A75C-B710758030CB}" srcOrd="0" destOrd="0" presId="urn:microsoft.com/office/officeart/2005/8/layout/lProcess1"/>
    <dgm:cxn modelId="{1BCC2274-A5F9-45FB-973A-2933AE326774}" type="presOf" srcId="{FC218036-C21D-482C-A694-1239517C307A}" destId="{E5DAC4A2-612A-48D5-AF8E-EC9E18A20E9F}" srcOrd="0" destOrd="0" presId="urn:microsoft.com/office/officeart/2005/8/layout/lProcess1"/>
    <dgm:cxn modelId="{64710BA4-3CF6-41AE-AF93-E20637886F68}" type="presOf" srcId="{A5EFEF0B-66E9-42EB-A621-268E67A1C47A}" destId="{8F819094-13A9-4388-8FC6-0BAC1813D65C}" srcOrd="0" destOrd="0" presId="urn:microsoft.com/office/officeart/2005/8/layout/lProcess1"/>
    <dgm:cxn modelId="{F8AE4204-3560-483A-B2DE-FCDEA540139F}" type="presOf" srcId="{B1BBD16A-4633-411F-9896-99E9E969DBAD}" destId="{7683B8C6-653D-4EDE-ACE5-952FFD81373A}" srcOrd="0" destOrd="0" presId="urn:microsoft.com/office/officeart/2005/8/layout/lProcess1"/>
    <dgm:cxn modelId="{B7F2AC71-8C5B-42C9-A151-A81CBCD0FF7B}" srcId="{AB380E7A-6C7C-4A72-A180-8B490AEE1B8F}" destId="{70EF67A4-3A5A-4C8F-9355-10B6320F7671}" srcOrd="0" destOrd="0" parTransId="{A5EFEF0B-66E9-42EB-A621-268E67A1C47A}" sibTransId="{863ABE52-913C-45AC-981E-662A054E2D86}"/>
    <dgm:cxn modelId="{D572847D-D155-428C-9083-AD7FF1942785}" srcId="{3A11064C-7DF4-4F6A-816E-F4B5D3E39BB5}" destId="{42599F06-B8AE-43BB-916C-DE36F0D230E3}" srcOrd="0" destOrd="0" parTransId="{FC218036-C21D-482C-A694-1239517C307A}" sibTransId="{B1BBD16A-4633-411F-9896-99E9E969DBAD}"/>
    <dgm:cxn modelId="{3C83B163-C96C-42EF-9F12-BBCF23FE19DB}" type="presOf" srcId="{70EF67A4-3A5A-4C8F-9355-10B6320F7671}" destId="{EC57B1AF-D632-47C1-8325-7E60F9526C1A}" srcOrd="0" destOrd="0" presId="urn:microsoft.com/office/officeart/2005/8/layout/lProcess1"/>
    <dgm:cxn modelId="{938FCED5-0C63-4176-B233-9F9B9221D471}" srcId="{72512623-1DD5-4CCB-929E-9DBB8EDF93EE}" destId="{AB380E7A-6C7C-4A72-A180-8B490AEE1B8F}" srcOrd="0" destOrd="0" parTransId="{D873EA6F-C23E-4A89-8928-1A895A6AA352}" sibTransId="{DDB0502A-4AD5-4644-B65E-1899F3FEC19D}"/>
    <dgm:cxn modelId="{EEDB0BA0-D5D4-4B78-A7B1-0E982D929106}" type="presOf" srcId="{0F13E75C-7A24-4F5E-925D-C30FDB82B488}" destId="{F61B569B-0B53-4906-B3E2-CDEA512D7332}" srcOrd="0" destOrd="0" presId="urn:microsoft.com/office/officeart/2005/8/layout/lProcess1"/>
    <dgm:cxn modelId="{8A76B0CF-91D3-4379-8B87-19126AE96D2A}" type="presOf" srcId="{3A11064C-7DF4-4F6A-816E-F4B5D3E39BB5}" destId="{18537386-3D58-426D-A1EC-3846B58ED927}" srcOrd="0" destOrd="0" presId="urn:microsoft.com/office/officeart/2005/8/layout/lProcess1"/>
    <dgm:cxn modelId="{9D436ED6-3316-4928-B99B-C1D7976ABEC1}" srcId="{3A11064C-7DF4-4F6A-816E-F4B5D3E39BB5}" destId="{32D69448-17F1-49B8-A0DF-B7A6B073B82C}" srcOrd="1" destOrd="0" parTransId="{37540E06-2887-43AF-AD27-42DEC185C86E}" sibTransId="{ACC2E476-5F87-4F8D-AB9D-52FE3B541DF8}"/>
    <dgm:cxn modelId="{8A3CCC9B-FA87-448E-9F87-AD2BCB7F2BFB}" type="presOf" srcId="{32D69448-17F1-49B8-A0DF-B7A6B073B82C}" destId="{6FB19ADA-A19F-46F5-A3EA-584F768EFC85}" srcOrd="0" destOrd="0" presId="urn:microsoft.com/office/officeart/2005/8/layout/lProcess1"/>
    <dgm:cxn modelId="{AC185C70-4B88-4E88-8D45-08BAE5633A9E}" srcId="{AB380E7A-6C7C-4A72-A180-8B490AEE1B8F}" destId="{0F13E75C-7A24-4F5E-925D-C30FDB82B488}" srcOrd="1" destOrd="0" parTransId="{AE478BF0-2FEC-45D9-860C-E3A4D4795C25}" sibTransId="{863D30E5-C9DB-4002-B459-D89A102B740C}"/>
    <dgm:cxn modelId="{93619A37-0724-4957-95B2-0D388D670C88}" type="presOf" srcId="{AB380E7A-6C7C-4A72-A180-8B490AEE1B8F}" destId="{18D3EA18-CDAE-4E64-8208-D3A28F305D83}" srcOrd="0" destOrd="0" presId="urn:microsoft.com/office/officeart/2005/8/layout/lProcess1"/>
    <dgm:cxn modelId="{9E076FA6-2C3F-4DEE-AA74-3E12D6FC82B5}" type="presOf" srcId="{42599F06-B8AE-43BB-916C-DE36F0D230E3}" destId="{ACE8DB84-4740-4170-96CA-54906F8E32EE}" srcOrd="0" destOrd="0" presId="urn:microsoft.com/office/officeart/2005/8/layout/lProcess1"/>
    <dgm:cxn modelId="{C7A51075-3618-4820-B6F9-6EDAA7B2C9C2}" srcId="{72512623-1DD5-4CCB-929E-9DBB8EDF93EE}" destId="{3A11064C-7DF4-4F6A-816E-F4B5D3E39BB5}" srcOrd="1" destOrd="0" parTransId="{6AB8410F-7516-4C2A-8E7D-B8ABD7055AD8}" sibTransId="{D6B168F4-D211-4180-B98E-7391E37D2F17}"/>
    <dgm:cxn modelId="{87F2C1CC-B8E0-4C63-B698-A137B0B46FCD}" type="presOf" srcId="{863ABE52-913C-45AC-981E-662A054E2D86}" destId="{AC92DC0E-DB30-444C-A9C7-CF994AD143FD}" srcOrd="0" destOrd="0" presId="urn:microsoft.com/office/officeart/2005/8/layout/lProcess1"/>
    <dgm:cxn modelId="{ECA8DDFE-7C65-47A2-AF4D-289A0F8C8C7B}" type="presParOf" srcId="{94ADCD6D-601B-41CD-A75C-B710758030CB}" destId="{E5955E15-AFD2-4EE4-9FAA-D432A02625CA}" srcOrd="0" destOrd="0" presId="urn:microsoft.com/office/officeart/2005/8/layout/lProcess1"/>
    <dgm:cxn modelId="{576E2680-EAC9-484A-9236-F816C0CC8854}" type="presParOf" srcId="{E5955E15-AFD2-4EE4-9FAA-D432A02625CA}" destId="{18D3EA18-CDAE-4E64-8208-D3A28F305D83}" srcOrd="0" destOrd="0" presId="urn:microsoft.com/office/officeart/2005/8/layout/lProcess1"/>
    <dgm:cxn modelId="{2F499729-2016-4745-8BE9-4C5F5D084737}" type="presParOf" srcId="{E5955E15-AFD2-4EE4-9FAA-D432A02625CA}" destId="{8F819094-13A9-4388-8FC6-0BAC1813D65C}" srcOrd="1" destOrd="0" presId="urn:microsoft.com/office/officeart/2005/8/layout/lProcess1"/>
    <dgm:cxn modelId="{3CD270D3-3D85-4717-952E-6B9A1916043A}" type="presParOf" srcId="{E5955E15-AFD2-4EE4-9FAA-D432A02625CA}" destId="{EC57B1AF-D632-47C1-8325-7E60F9526C1A}" srcOrd="2" destOrd="0" presId="urn:microsoft.com/office/officeart/2005/8/layout/lProcess1"/>
    <dgm:cxn modelId="{7C39876F-EBC8-4880-A977-A3F14F1E0B92}" type="presParOf" srcId="{E5955E15-AFD2-4EE4-9FAA-D432A02625CA}" destId="{AC92DC0E-DB30-444C-A9C7-CF994AD143FD}" srcOrd="3" destOrd="0" presId="urn:microsoft.com/office/officeart/2005/8/layout/lProcess1"/>
    <dgm:cxn modelId="{BC6C8EFA-C8B3-478E-94CA-C906866E7354}" type="presParOf" srcId="{E5955E15-AFD2-4EE4-9FAA-D432A02625CA}" destId="{F61B569B-0B53-4906-B3E2-CDEA512D7332}" srcOrd="4" destOrd="0" presId="urn:microsoft.com/office/officeart/2005/8/layout/lProcess1"/>
    <dgm:cxn modelId="{EC0FB3AC-77C5-4666-B3A9-CCBC5DCB83FA}" type="presParOf" srcId="{94ADCD6D-601B-41CD-A75C-B710758030CB}" destId="{4D212298-74CF-43ED-913F-372D162EB7CE}" srcOrd="1" destOrd="0" presId="urn:microsoft.com/office/officeart/2005/8/layout/lProcess1"/>
    <dgm:cxn modelId="{B997B760-C0A0-4FF4-A25C-6983ABBAC45D}" type="presParOf" srcId="{94ADCD6D-601B-41CD-A75C-B710758030CB}" destId="{1628A5D8-07BA-4609-9255-629E1EB1E722}" srcOrd="2" destOrd="0" presId="urn:microsoft.com/office/officeart/2005/8/layout/lProcess1"/>
    <dgm:cxn modelId="{5E494E23-CE9A-41F8-BE24-523EFE3EFC3B}" type="presParOf" srcId="{1628A5D8-07BA-4609-9255-629E1EB1E722}" destId="{18537386-3D58-426D-A1EC-3846B58ED927}" srcOrd="0" destOrd="0" presId="urn:microsoft.com/office/officeart/2005/8/layout/lProcess1"/>
    <dgm:cxn modelId="{06D81302-9995-40AB-AF39-2EA1365E962C}" type="presParOf" srcId="{1628A5D8-07BA-4609-9255-629E1EB1E722}" destId="{E5DAC4A2-612A-48D5-AF8E-EC9E18A20E9F}" srcOrd="1" destOrd="0" presId="urn:microsoft.com/office/officeart/2005/8/layout/lProcess1"/>
    <dgm:cxn modelId="{C4EB3D83-1C10-47E9-846F-506B3BAD6656}" type="presParOf" srcId="{1628A5D8-07BA-4609-9255-629E1EB1E722}" destId="{ACE8DB84-4740-4170-96CA-54906F8E32EE}" srcOrd="2" destOrd="0" presId="urn:microsoft.com/office/officeart/2005/8/layout/lProcess1"/>
    <dgm:cxn modelId="{29C0E189-E33A-46CC-96AA-2540211EE2E8}" type="presParOf" srcId="{1628A5D8-07BA-4609-9255-629E1EB1E722}" destId="{7683B8C6-653D-4EDE-ACE5-952FFD81373A}" srcOrd="3" destOrd="0" presId="urn:microsoft.com/office/officeart/2005/8/layout/lProcess1"/>
    <dgm:cxn modelId="{C9F6FA39-BAD9-4292-87B0-5D6B9210731B}" type="presParOf" srcId="{1628A5D8-07BA-4609-9255-629E1EB1E722}" destId="{6FB19ADA-A19F-46F5-A3EA-584F768EFC8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6C548-D60B-488E-91A3-CB304F1CEFF2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D94A1CA-7409-45C9-8088-BD38B4166A50}">
      <dgm:prSet phldrT="[Текст]"/>
      <dgm:spPr>
        <a:solidFill>
          <a:srgbClr val="FA50C9"/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Мої методи самоосвіти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B6CB1C0C-AF4C-4E67-8D0D-5C4564080605}" type="parTrans" cxnId="{AEAB2A31-AD11-4021-A103-F972BC0511D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00A2BEB6-9931-41F1-9EB9-29F24EEB39E6}" type="sibTrans" cxnId="{AEAB2A31-AD11-4021-A103-F972BC0511D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27D5B06-6363-4AE0-9503-A131F07DFBE4}">
      <dgm:prSet phldrT="[Текст]" phldr="1"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91004FC-5762-4A07-B18D-62B7E37A6322}" type="parTrans" cxnId="{C9AF4B6F-C4E1-4E12-9073-BBCE3559099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92F5EB1-DDD8-4ED0-ACF7-0DAD6422376B}" type="sibTrans" cxnId="{C9AF4B6F-C4E1-4E12-9073-BBCE3559099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8BBA333-C326-4586-9CD8-ECFE66E4BA5F}">
      <dgm:prSet phldrT="[Текст]" phldr="1"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464F097-B2A8-41FD-BF01-0B8B64A62011}" type="parTrans" cxnId="{7BE796A3-7DD9-4B5B-B2BD-9E4CD3690C6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38C4CEC-234F-42B6-BFC7-B31D2FE5AE18}" type="sibTrans" cxnId="{7BE796A3-7DD9-4B5B-B2BD-9E4CD3690C6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D8F54D9-B916-458A-A1E7-A507C7D579B7}">
      <dgm:prSet phldrT="[Текст]" phldr="1"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FAC85EDB-4006-4789-A1F4-5F17CCDF38C5}" type="parTrans" cxnId="{DACDC6EC-08D2-415C-8EE6-1423E5A83F5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FDDA7344-3D72-4887-919B-7A9F260C1CE9}" type="sibTrans" cxnId="{DACDC6EC-08D2-415C-8EE6-1423E5A83F5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13368C9-01FE-4AF5-9CE9-753333AD42A7}">
      <dgm:prSet phldrT="[Текст]" phldr="1"/>
      <dgm:spPr/>
      <dgm:t>
        <a:bodyPr/>
        <a:lstStyle/>
        <a:p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6AA13868-B1F9-4499-96A9-12EA3B86B042}" type="parTrans" cxnId="{395E69DC-3DCB-4CFE-9826-F478F09B483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7D9E8326-F85F-4BC9-999C-1A9DF000A38B}" type="sibTrans" cxnId="{395E69DC-3DCB-4CFE-9826-F478F09B483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D885202-1463-4443-8FAD-B153D67685C4}">
      <dgm:prSet phldrT="[Текст]" phldr="1"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2909150-5474-4934-9E3D-491AD30A61E4}" type="parTrans" cxnId="{584F1F2D-9DF3-484F-AF2C-B64651044D1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0188AA1-64EE-4A1A-9253-8A0B14D73F86}" type="sibTrans" cxnId="{584F1F2D-9DF3-484F-AF2C-B64651044D1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A05C9B3B-B237-4F5C-948A-06E16E851F8E}">
      <dgm:prSet phldrT="[Текст]" phldr="1"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F4683065-D489-4AA4-B43C-493F70EC81D2}" type="parTrans" cxnId="{F34EEF8A-9E87-42B6-B600-58EB7C58C08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C9F5BC1-56AA-4208-9CD9-382BFA27CC9C}" type="sibTrans" cxnId="{F34EEF8A-9E87-42B6-B600-58EB7C58C08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78C7F8C-24FD-40CE-AF2C-01AA9FA54EF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Відвідування виховних заходів, майстер-класи, консультації з методистом.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8693B325-B747-41B1-8F48-19D9B4588D99}" type="parTrans" cxnId="{7E8B2A37-AB4A-41BE-9EF1-D815BE79EC0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B739712-2055-4E50-B1FB-7C622AB5B3D3}" type="sibTrans" cxnId="{7E8B2A37-AB4A-41BE-9EF1-D815BE79EC0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5D63E22-7686-41A3-90FC-139E7096119E}">
      <dgm:prSet phldrT="[Текст]" phldr="1"/>
      <dgm:spPr/>
      <dgm:t>
        <a:bodyPr/>
        <a:lstStyle/>
        <a:p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147478CF-6E40-421A-B967-67BDA058A947}" type="parTrans" cxnId="{3282E93B-DFE4-4420-A910-EC25CC2C036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7436EDE-F851-4D56-8309-E8B60C094D09}" type="sibTrans" cxnId="{3282E93B-DFE4-4420-A910-EC25CC2C036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6ED4D06-F84C-4F1F-A849-6762D62F0F5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Участь у колективних і групових формах роботи.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CDC1E3B7-1CE7-443B-8F96-F1010306247D}" type="parTrans" cxnId="{98A14DEB-4AB3-4974-89EF-7B1AB0F1520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33DED13-9C10-4C60-B87B-25D1D8AA72B4}" type="sibTrans" cxnId="{98A14DEB-4AB3-4974-89EF-7B1AB0F1520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7770076-908F-4BF8-BB70-BDBE895CC03D}">
      <dgm:prSet phldrT="[Текст]" phldr="1"/>
      <dgm:spPr/>
      <dgm:t>
        <a:bodyPr/>
        <a:lstStyle/>
        <a:p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261CFE37-EE40-4448-8C50-B2AB1F230FA3}" type="parTrans" cxnId="{D0BDCDB8-EEF0-4B4D-920A-750B54AA785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0148668E-8E9D-4959-A39E-C14238DFD4EF}" type="sibTrans" cxnId="{D0BDCDB8-EEF0-4B4D-920A-750B54AA785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6B05622-6576-4C44-ABED-95D01518E4D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Використання ІКТ.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92DD94EA-CF74-4B27-ACDD-3E3929E573E8}" type="parTrans" cxnId="{834B9680-356F-4F26-895D-0D38432BC92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A586302-A54D-4640-9336-65091B53BA38}" type="sibTrans" cxnId="{834B9680-356F-4F26-895D-0D38432BC92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85A46C8-FCE2-40B4-86FA-E74E7C33F0C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Підвищення рівня комп’ютерної грамотності, мультимедійні презентаціі, розробки виховних заходів.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778A576D-6974-4B62-BCD2-67C5229ED0AD}" type="parTrans" cxnId="{5EFE9725-2885-4D73-8B7C-FD202B2A195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7CB8144-E90E-49D5-A269-D82816574B1F}" type="sibTrans" cxnId="{5EFE9725-2885-4D73-8B7C-FD202B2A195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E0E320A-E1F3-4056-AB16-ED77895220A6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Вивчення науково-методичної та навчальної літератури.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1FA529F-154E-4608-8EBA-AB7E5737FBF4}" type="parTrans" cxnId="{B2DEA6A1-A52F-4EC3-90AD-FA6794B8392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A47C268E-3204-43FC-B414-89E6C132F6C8}" type="sibTrans" cxnId="{B2DEA6A1-A52F-4EC3-90AD-FA6794B8392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D0DE245-0069-47BF-ABA5-DEA7D4C5C1BD}">
      <dgm:prSet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Педради, семінари, творчі звіти, робота в м/о, вивчення передового досвіду колег.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EB3CE19A-686A-42CC-823A-CD9D4AFFDCBB}" type="parTrans" cxnId="{2815C662-3464-4E64-9868-FC04DD4E8BA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AD02C0D-A534-4278-8202-66C3B5914BAB}" type="sibTrans" cxnId="{2815C662-3464-4E64-9868-FC04DD4E8BA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03667FA-6BE9-4AE6-8699-11F2807AAAB7}">
      <dgm:prSet phldrT="[Текст]" custScaleX="182437" custScaleY="120774"/>
      <dgm:spPr/>
      <dgm:t>
        <a:bodyPr/>
        <a:lstStyle/>
        <a:p>
          <a:endParaRPr lang="ru-RU"/>
        </a:p>
      </dgm:t>
    </dgm:pt>
    <dgm:pt modelId="{125D6A93-D335-48BA-9794-A751965CE909}" type="parTrans" cxnId="{67AB4D15-9644-4C8A-9B60-44CD398B3E0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9E45F1A-FC3C-4B3E-9DD0-E472762D2BF0}" type="sibTrans" cxnId="{67AB4D15-9644-4C8A-9B60-44CD398B3E0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9463937-DC13-4361-B6B2-7E54611B585F}" type="pres">
      <dgm:prSet presAssocID="{8BB6C548-D60B-488E-91A3-CB304F1CEF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161E6-335F-40CC-A933-0EC0141209BD}" type="pres">
      <dgm:prSet presAssocID="{2D94A1CA-7409-45C9-8088-BD38B4166A50}" presName="centerShape" presStyleLbl="node0" presStyleIdx="0" presStyleCnt="1" custScaleX="106427" custScaleY="70001"/>
      <dgm:spPr/>
      <dgm:t>
        <a:bodyPr/>
        <a:lstStyle/>
        <a:p>
          <a:endParaRPr lang="ru-RU"/>
        </a:p>
      </dgm:t>
    </dgm:pt>
    <dgm:pt modelId="{A364B221-3689-4D95-9BB0-E59F2981A335}" type="pres">
      <dgm:prSet presAssocID="{46B05622-6576-4C44-ABED-95D01518E4D8}" presName="node" presStyleLbl="node1" presStyleIdx="0" presStyleCnt="6" custScaleX="165026" custScaleY="8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C8D45-5D39-4449-B259-B359CB7CCB2C}" type="pres">
      <dgm:prSet presAssocID="{46B05622-6576-4C44-ABED-95D01518E4D8}" presName="dummy" presStyleCnt="0"/>
      <dgm:spPr/>
    </dgm:pt>
    <dgm:pt modelId="{D037D930-1D8B-479F-A87D-63F194451461}" type="pres">
      <dgm:prSet presAssocID="{CA586302-A54D-4640-9336-65091B53BA3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D378A84-936F-41D3-94D3-08775FE08AF5}" type="pres">
      <dgm:prSet presAssocID="{385A46C8-FCE2-40B4-86FA-E74E7C33F0CD}" presName="node" presStyleLbl="node1" presStyleIdx="1" presStyleCnt="6" custScaleX="206661" custScaleY="10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9315F-17E1-408B-B257-62D1C09F33ED}" type="pres">
      <dgm:prSet presAssocID="{385A46C8-FCE2-40B4-86FA-E74E7C33F0CD}" presName="dummy" presStyleCnt="0"/>
      <dgm:spPr/>
    </dgm:pt>
    <dgm:pt modelId="{489D2D25-BEA9-414E-B4FF-A20140E37306}" type="pres">
      <dgm:prSet presAssocID="{E7CB8144-E90E-49D5-A269-D82816574B1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5DBE2184-71CD-4B88-930D-8D8C661A564F}" type="pres">
      <dgm:prSet presAssocID="{EE0E320A-E1F3-4056-AB16-ED77895220A6}" presName="node" presStyleLbl="node1" presStyleIdx="2" presStyleCnt="6" custScaleX="191114" custScaleY="120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634B1-51B7-4A16-B2EE-20C521FC548D}" type="pres">
      <dgm:prSet presAssocID="{EE0E320A-E1F3-4056-AB16-ED77895220A6}" presName="dummy" presStyleCnt="0"/>
      <dgm:spPr/>
    </dgm:pt>
    <dgm:pt modelId="{4A584239-6A59-4DE0-900C-98AE77C79D61}" type="pres">
      <dgm:prSet presAssocID="{A47C268E-3204-43FC-B414-89E6C132F6C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3A55473-561D-4FAB-9D08-9CEE0464D9B9}" type="pres">
      <dgm:prSet presAssocID="{66ED4D06-F84C-4F1F-A849-6762D62F0F53}" presName="node" presStyleLbl="node1" presStyleIdx="3" presStyleCnt="6" custScaleX="156662" custScaleY="9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1BEA7-57A0-4218-98D3-FC121C0790D9}" type="pres">
      <dgm:prSet presAssocID="{66ED4D06-F84C-4F1F-A849-6762D62F0F53}" presName="dummy" presStyleCnt="0"/>
      <dgm:spPr/>
    </dgm:pt>
    <dgm:pt modelId="{CB86F87B-03CB-46EC-919B-1C0470771F56}" type="pres">
      <dgm:prSet presAssocID="{D33DED13-9C10-4C60-B87B-25D1D8AA72B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1718DE7-2B03-4F73-890E-3458B0718379}" type="pres">
      <dgm:prSet presAssocID="{BD0DE245-0069-47BF-ABA5-DEA7D4C5C1BD}" presName="node" presStyleLbl="node1" presStyleIdx="4" presStyleCnt="6" custScaleX="183687" custScaleY="131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9EA94-0F15-47E2-A5C0-A2AF64AD0F67}" type="pres">
      <dgm:prSet presAssocID="{BD0DE245-0069-47BF-ABA5-DEA7D4C5C1BD}" presName="dummy" presStyleCnt="0"/>
      <dgm:spPr/>
    </dgm:pt>
    <dgm:pt modelId="{6E0AAC52-AACF-467D-85E0-0642AC791DC2}" type="pres">
      <dgm:prSet presAssocID="{6AD02C0D-A534-4278-8202-66C3B5914BA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95309AA-905C-4DD0-AF47-070DC096CA3A}" type="pres">
      <dgm:prSet presAssocID="{278C7F8C-24FD-40CE-AF2C-01AA9FA54EF2}" presName="node" presStyleLbl="node1" presStyleIdx="5" presStyleCnt="6" custScaleX="182437" custScaleY="12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0553-CEF2-4099-836E-3E3786BFFC14}" type="pres">
      <dgm:prSet presAssocID="{278C7F8C-24FD-40CE-AF2C-01AA9FA54EF2}" presName="dummy" presStyleCnt="0"/>
      <dgm:spPr/>
    </dgm:pt>
    <dgm:pt modelId="{DB4B0537-B40B-4F52-A340-1EC18C9BCF84}" type="pres">
      <dgm:prSet presAssocID="{CB739712-2055-4E50-B1FB-7C622AB5B3D3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282E93B-DFE4-4420-A910-EC25CC2C0363}" srcId="{8BB6C548-D60B-488E-91A3-CB304F1CEFF2}" destId="{55D63E22-7686-41A3-90FC-139E7096119E}" srcOrd="5" destOrd="0" parTransId="{147478CF-6E40-421A-B967-67BDA058A947}" sibTransId="{87436EDE-F851-4D56-8309-E8B60C094D09}"/>
    <dgm:cxn modelId="{584F1F2D-9DF3-484F-AF2C-B64651044D16}" srcId="{8BB6C548-D60B-488E-91A3-CB304F1CEFF2}" destId="{DD885202-1463-4443-8FAD-B153D67685C4}" srcOrd="3" destOrd="0" parTransId="{22909150-5474-4934-9E3D-491AD30A61E4}" sibTransId="{10188AA1-64EE-4A1A-9253-8A0B14D73F86}"/>
    <dgm:cxn modelId="{09BC3370-B3CD-4476-A460-F61C079C23B0}" type="presOf" srcId="{2D94A1CA-7409-45C9-8088-BD38B4166A50}" destId="{E18161E6-335F-40CC-A933-0EC0141209BD}" srcOrd="0" destOrd="0" presId="urn:microsoft.com/office/officeart/2005/8/layout/radial6"/>
    <dgm:cxn modelId="{0B91C22D-1F56-46A6-A60A-95169B213A3D}" type="presOf" srcId="{A47C268E-3204-43FC-B414-89E6C132F6C8}" destId="{4A584239-6A59-4DE0-900C-98AE77C79D61}" srcOrd="0" destOrd="0" presId="urn:microsoft.com/office/officeart/2005/8/layout/radial6"/>
    <dgm:cxn modelId="{EF5188F3-5B19-42C8-8A88-5B711D8EB300}" type="presOf" srcId="{D33DED13-9C10-4C60-B87B-25D1D8AA72B4}" destId="{CB86F87B-03CB-46EC-919B-1C0470771F56}" srcOrd="0" destOrd="0" presId="urn:microsoft.com/office/officeart/2005/8/layout/radial6"/>
    <dgm:cxn modelId="{1516107F-EAF6-4A44-ACE5-71E58CA26A66}" type="presOf" srcId="{BD0DE245-0069-47BF-ABA5-DEA7D4C5C1BD}" destId="{E1718DE7-2B03-4F73-890E-3458B0718379}" srcOrd="0" destOrd="0" presId="urn:microsoft.com/office/officeart/2005/8/layout/radial6"/>
    <dgm:cxn modelId="{834B9680-356F-4F26-895D-0D38432BC92A}" srcId="{2D94A1CA-7409-45C9-8088-BD38B4166A50}" destId="{46B05622-6576-4C44-ABED-95D01518E4D8}" srcOrd="0" destOrd="0" parTransId="{92DD94EA-CF74-4B27-ACDD-3E3929E573E8}" sibTransId="{CA586302-A54D-4640-9336-65091B53BA38}"/>
    <dgm:cxn modelId="{DACDC6EC-08D2-415C-8EE6-1423E5A83F5D}" srcId="{8BB6C548-D60B-488E-91A3-CB304F1CEFF2}" destId="{8D8F54D9-B916-458A-A1E7-A507C7D579B7}" srcOrd="2" destOrd="0" parTransId="{FAC85EDB-4006-4789-A1F4-5F17CCDF38C5}" sibTransId="{FDDA7344-3D72-4887-919B-7A9F260C1CE9}"/>
    <dgm:cxn modelId="{7E8B2A37-AB4A-41BE-9EF1-D815BE79EC07}" srcId="{2D94A1CA-7409-45C9-8088-BD38B4166A50}" destId="{278C7F8C-24FD-40CE-AF2C-01AA9FA54EF2}" srcOrd="5" destOrd="0" parTransId="{8693B325-B747-41B1-8F48-19D9B4588D99}" sibTransId="{CB739712-2055-4E50-B1FB-7C622AB5B3D3}"/>
    <dgm:cxn modelId="{F34EEF8A-9E87-42B6-B600-58EB7C58C08A}" srcId="{8BB6C548-D60B-488E-91A3-CB304F1CEFF2}" destId="{A05C9B3B-B237-4F5C-948A-06E16E851F8E}" srcOrd="4" destOrd="0" parTransId="{F4683065-D489-4AA4-B43C-493F70EC81D2}" sibTransId="{1C9F5BC1-56AA-4208-9CD9-382BFA27CC9C}"/>
    <dgm:cxn modelId="{D0BDCDB8-EEF0-4B4D-920A-750B54AA7856}" srcId="{8BB6C548-D60B-488E-91A3-CB304F1CEFF2}" destId="{E7770076-908F-4BF8-BB70-BDBE895CC03D}" srcOrd="6" destOrd="0" parTransId="{261CFE37-EE40-4448-8C50-B2AB1F230FA3}" sibTransId="{0148668E-8E9D-4959-A39E-C14238DFD4EF}"/>
    <dgm:cxn modelId="{8B9D385C-0C87-4B92-BAD8-B6EB4ED97C07}" type="presOf" srcId="{385A46C8-FCE2-40B4-86FA-E74E7C33F0CD}" destId="{DD378A84-936F-41D3-94D3-08775FE08AF5}" srcOrd="0" destOrd="0" presId="urn:microsoft.com/office/officeart/2005/8/layout/radial6"/>
    <dgm:cxn modelId="{395E69DC-3DCB-4CFE-9826-F478F09B4833}" srcId="{8D8F54D9-B916-458A-A1E7-A507C7D579B7}" destId="{E13368C9-01FE-4AF5-9CE9-753333AD42A7}" srcOrd="0" destOrd="0" parTransId="{6AA13868-B1F9-4499-96A9-12EA3B86B042}" sibTransId="{7D9E8326-F85F-4BC9-999C-1A9DF000A38B}"/>
    <dgm:cxn modelId="{9A3D87A3-49CF-4882-A394-1D74F2BDCDC3}" type="presOf" srcId="{CB739712-2055-4E50-B1FB-7C622AB5B3D3}" destId="{DB4B0537-B40B-4F52-A340-1EC18C9BCF84}" srcOrd="0" destOrd="0" presId="urn:microsoft.com/office/officeart/2005/8/layout/radial6"/>
    <dgm:cxn modelId="{63B239DA-E275-4C25-81D3-A215F2D3FFE9}" type="presOf" srcId="{CA586302-A54D-4640-9336-65091B53BA38}" destId="{D037D930-1D8B-479F-A87D-63F194451461}" srcOrd="0" destOrd="0" presId="urn:microsoft.com/office/officeart/2005/8/layout/radial6"/>
    <dgm:cxn modelId="{AEAB2A31-AD11-4021-A103-F972BC0511D2}" srcId="{8BB6C548-D60B-488E-91A3-CB304F1CEFF2}" destId="{2D94A1CA-7409-45C9-8088-BD38B4166A50}" srcOrd="0" destOrd="0" parTransId="{B6CB1C0C-AF4C-4E67-8D0D-5C4564080605}" sibTransId="{00A2BEB6-9931-41F1-9EB9-29F24EEB39E6}"/>
    <dgm:cxn modelId="{5EFE9725-2885-4D73-8B7C-FD202B2A195B}" srcId="{2D94A1CA-7409-45C9-8088-BD38B4166A50}" destId="{385A46C8-FCE2-40B4-86FA-E74E7C33F0CD}" srcOrd="1" destOrd="0" parTransId="{778A576D-6974-4B62-BCD2-67C5229ED0AD}" sibTransId="{E7CB8144-E90E-49D5-A269-D82816574B1F}"/>
    <dgm:cxn modelId="{26B40B76-2505-45D6-B7B9-3105E3E61D1F}" type="presOf" srcId="{278C7F8C-24FD-40CE-AF2C-01AA9FA54EF2}" destId="{495309AA-905C-4DD0-AF47-070DC096CA3A}" srcOrd="0" destOrd="0" presId="urn:microsoft.com/office/officeart/2005/8/layout/radial6"/>
    <dgm:cxn modelId="{98C0A709-BAE2-44D3-A075-1E1D3615CE56}" type="presOf" srcId="{8BB6C548-D60B-488E-91A3-CB304F1CEFF2}" destId="{49463937-DC13-4361-B6B2-7E54611B585F}" srcOrd="0" destOrd="0" presId="urn:microsoft.com/office/officeart/2005/8/layout/radial6"/>
    <dgm:cxn modelId="{B2DEA6A1-A52F-4EC3-90AD-FA6794B83926}" srcId="{2D94A1CA-7409-45C9-8088-BD38B4166A50}" destId="{EE0E320A-E1F3-4056-AB16-ED77895220A6}" srcOrd="2" destOrd="0" parTransId="{F1FA529F-154E-4608-8EBA-AB7E5737FBF4}" sibTransId="{A47C268E-3204-43FC-B414-89E6C132F6C8}"/>
    <dgm:cxn modelId="{7BE796A3-7DD9-4B5B-B2BD-9E4CD3690C63}" srcId="{527D5B06-6363-4AE0-9503-A131F07DFBE4}" destId="{E8BBA333-C326-4586-9CD8-ECFE66E4BA5F}" srcOrd="0" destOrd="0" parTransId="{6464F097-B2A8-41FD-BF01-0B8B64A62011}" sibTransId="{638C4CEC-234F-42B6-BFC7-B31D2FE5AE18}"/>
    <dgm:cxn modelId="{FC009401-1251-4DD9-A51F-BECC3FE3794F}" type="presOf" srcId="{6AD02C0D-A534-4278-8202-66C3B5914BAB}" destId="{6E0AAC52-AACF-467D-85E0-0642AC791DC2}" srcOrd="0" destOrd="0" presId="urn:microsoft.com/office/officeart/2005/8/layout/radial6"/>
    <dgm:cxn modelId="{A80E9B9A-726C-4465-8161-18739928A7B5}" type="presOf" srcId="{E7CB8144-E90E-49D5-A269-D82816574B1F}" destId="{489D2D25-BEA9-414E-B4FF-A20140E37306}" srcOrd="0" destOrd="0" presId="urn:microsoft.com/office/officeart/2005/8/layout/radial6"/>
    <dgm:cxn modelId="{98A14DEB-4AB3-4974-89EF-7B1AB0F1520E}" srcId="{2D94A1CA-7409-45C9-8088-BD38B4166A50}" destId="{66ED4D06-F84C-4F1F-A849-6762D62F0F53}" srcOrd="3" destOrd="0" parTransId="{CDC1E3B7-1CE7-443B-8F96-F1010306247D}" sibTransId="{D33DED13-9C10-4C60-B87B-25D1D8AA72B4}"/>
    <dgm:cxn modelId="{2815C662-3464-4E64-9868-FC04DD4E8BAE}" srcId="{2D94A1CA-7409-45C9-8088-BD38B4166A50}" destId="{BD0DE245-0069-47BF-ABA5-DEA7D4C5C1BD}" srcOrd="4" destOrd="0" parTransId="{EB3CE19A-686A-42CC-823A-CD9D4AFFDCBB}" sibTransId="{6AD02C0D-A534-4278-8202-66C3B5914BAB}"/>
    <dgm:cxn modelId="{67AB4D15-9644-4C8A-9B60-44CD398B3E0D}" srcId="{8BB6C548-D60B-488E-91A3-CB304F1CEFF2}" destId="{103667FA-6BE9-4AE6-8699-11F2807AAAB7}" srcOrd="7" destOrd="0" parTransId="{125D6A93-D335-48BA-9794-A751965CE909}" sibTransId="{29E45F1A-FC3C-4B3E-9DD0-E472762D2BF0}"/>
    <dgm:cxn modelId="{1FBA54B2-8055-4B16-8835-C41AADE55A9D}" type="presOf" srcId="{EE0E320A-E1F3-4056-AB16-ED77895220A6}" destId="{5DBE2184-71CD-4B88-930D-8D8C661A564F}" srcOrd="0" destOrd="0" presId="urn:microsoft.com/office/officeart/2005/8/layout/radial6"/>
    <dgm:cxn modelId="{5E429496-7511-4B31-A510-3B22681E0F5B}" type="presOf" srcId="{46B05622-6576-4C44-ABED-95D01518E4D8}" destId="{A364B221-3689-4D95-9BB0-E59F2981A335}" srcOrd="0" destOrd="0" presId="urn:microsoft.com/office/officeart/2005/8/layout/radial6"/>
    <dgm:cxn modelId="{63B1D6D9-20D7-4C72-89F8-B8352DB39FBC}" type="presOf" srcId="{66ED4D06-F84C-4F1F-A849-6762D62F0F53}" destId="{23A55473-561D-4FAB-9D08-9CEE0464D9B9}" srcOrd="0" destOrd="0" presId="urn:microsoft.com/office/officeart/2005/8/layout/radial6"/>
    <dgm:cxn modelId="{C9AF4B6F-C4E1-4E12-9073-BBCE35590996}" srcId="{8BB6C548-D60B-488E-91A3-CB304F1CEFF2}" destId="{527D5B06-6363-4AE0-9503-A131F07DFBE4}" srcOrd="1" destOrd="0" parTransId="{491004FC-5762-4A07-B18D-62B7E37A6322}" sibTransId="{592F5EB1-DDD8-4ED0-ACF7-0DAD6422376B}"/>
    <dgm:cxn modelId="{65A6C0B6-DEFC-4CBC-A90B-619D469D25BD}" type="presParOf" srcId="{49463937-DC13-4361-B6B2-7E54611B585F}" destId="{E18161E6-335F-40CC-A933-0EC0141209BD}" srcOrd="0" destOrd="0" presId="urn:microsoft.com/office/officeart/2005/8/layout/radial6"/>
    <dgm:cxn modelId="{737CE7DB-F287-40AE-906F-EA170F182BBB}" type="presParOf" srcId="{49463937-DC13-4361-B6B2-7E54611B585F}" destId="{A364B221-3689-4D95-9BB0-E59F2981A335}" srcOrd="1" destOrd="0" presId="urn:microsoft.com/office/officeart/2005/8/layout/radial6"/>
    <dgm:cxn modelId="{4E0F2B68-523B-4469-8847-365F23FAAA27}" type="presParOf" srcId="{49463937-DC13-4361-B6B2-7E54611B585F}" destId="{383C8D45-5D39-4449-B259-B359CB7CCB2C}" srcOrd="2" destOrd="0" presId="urn:microsoft.com/office/officeart/2005/8/layout/radial6"/>
    <dgm:cxn modelId="{6213A835-89F9-40BA-88B6-08FDC8C89177}" type="presParOf" srcId="{49463937-DC13-4361-B6B2-7E54611B585F}" destId="{D037D930-1D8B-479F-A87D-63F194451461}" srcOrd="3" destOrd="0" presId="urn:microsoft.com/office/officeart/2005/8/layout/radial6"/>
    <dgm:cxn modelId="{301144F1-DE83-4E47-BB17-9DB03CC52EE3}" type="presParOf" srcId="{49463937-DC13-4361-B6B2-7E54611B585F}" destId="{DD378A84-936F-41D3-94D3-08775FE08AF5}" srcOrd="4" destOrd="0" presId="urn:microsoft.com/office/officeart/2005/8/layout/radial6"/>
    <dgm:cxn modelId="{11BFFE96-B391-480C-AE9B-B56C9549F731}" type="presParOf" srcId="{49463937-DC13-4361-B6B2-7E54611B585F}" destId="{5EA9315F-17E1-408B-B257-62D1C09F33ED}" srcOrd="5" destOrd="0" presId="urn:microsoft.com/office/officeart/2005/8/layout/radial6"/>
    <dgm:cxn modelId="{0B0727E3-DEE8-47FC-8580-590F6371A670}" type="presParOf" srcId="{49463937-DC13-4361-B6B2-7E54611B585F}" destId="{489D2D25-BEA9-414E-B4FF-A20140E37306}" srcOrd="6" destOrd="0" presId="urn:microsoft.com/office/officeart/2005/8/layout/radial6"/>
    <dgm:cxn modelId="{24649B6F-EC74-4501-AAF8-DFB8AE9CBA3D}" type="presParOf" srcId="{49463937-DC13-4361-B6B2-7E54611B585F}" destId="{5DBE2184-71CD-4B88-930D-8D8C661A564F}" srcOrd="7" destOrd="0" presId="urn:microsoft.com/office/officeart/2005/8/layout/radial6"/>
    <dgm:cxn modelId="{8A1D8DD3-12E3-416B-9654-0FAA88156422}" type="presParOf" srcId="{49463937-DC13-4361-B6B2-7E54611B585F}" destId="{1CE634B1-51B7-4A16-B2EE-20C521FC548D}" srcOrd="8" destOrd="0" presId="urn:microsoft.com/office/officeart/2005/8/layout/radial6"/>
    <dgm:cxn modelId="{65096011-B2FC-4625-8685-F6B1165019DD}" type="presParOf" srcId="{49463937-DC13-4361-B6B2-7E54611B585F}" destId="{4A584239-6A59-4DE0-900C-98AE77C79D61}" srcOrd="9" destOrd="0" presId="urn:microsoft.com/office/officeart/2005/8/layout/radial6"/>
    <dgm:cxn modelId="{11902172-9947-4171-9628-719607C4A821}" type="presParOf" srcId="{49463937-DC13-4361-B6B2-7E54611B585F}" destId="{23A55473-561D-4FAB-9D08-9CEE0464D9B9}" srcOrd="10" destOrd="0" presId="urn:microsoft.com/office/officeart/2005/8/layout/radial6"/>
    <dgm:cxn modelId="{03815077-C004-4728-B3E3-E756F189EC2F}" type="presParOf" srcId="{49463937-DC13-4361-B6B2-7E54611B585F}" destId="{B681BEA7-57A0-4218-98D3-FC121C0790D9}" srcOrd="11" destOrd="0" presId="urn:microsoft.com/office/officeart/2005/8/layout/radial6"/>
    <dgm:cxn modelId="{A52FA67E-951B-4D4C-A2AE-0A2D6404447B}" type="presParOf" srcId="{49463937-DC13-4361-B6B2-7E54611B585F}" destId="{CB86F87B-03CB-46EC-919B-1C0470771F56}" srcOrd="12" destOrd="0" presId="urn:microsoft.com/office/officeart/2005/8/layout/radial6"/>
    <dgm:cxn modelId="{4A65525F-5082-46C8-9B5D-8409BBF2EE5F}" type="presParOf" srcId="{49463937-DC13-4361-B6B2-7E54611B585F}" destId="{E1718DE7-2B03-4F73-890E-3458B0718379}" srcOrd="13" destOrd="0" presId="urn:microsoft.com/office/officeart/2005/8/layout/radial6"/>
    <dgm:cxn modelId="{DB16BA53-716B-4830-AB02-7AE409B58858}" type="presParOf" srcId="{49463937-DC13-4361-B6B2-7E54611B585F}" destId="{2049EA94-0F15-47E2-A5C0-A2AF64AD0F67}" srcOrd="14" destOrd="0" presId="urn:microsoft.com/office/officeart/2005/8/layout/radial6"/>
    <dgm:cxn modelId="{1BB81F30-E177-4A31-A446-6B52A63EFDAF}" type="presParOf" srcId="{49463937-DC13-4361-B6B2-7E54611B585F}" destId="{6E0AAC52-AACF-467D-85E0-0642AC791DC2}" srcOrd="15" destOrd="0" presId="urn:microsoft.com/office/officeart/2005/8/layout/radial6"/>
    <dgm:cxn modelId="{EC14CA61-1809-4028-8897-59AA0CDE3FC2}" type="presParOf" srcId="{49463937-DC13-4361-B6B2-7E54611B585F}" destId="{495309AA-905C-4DD0-AF47-070DC096CA3A}" srcOrd="16" destOrd="0" presId="urn:microsoft.com/office/officeart/2005/8/layout/radial6"/>
    <dgm:cxn modelId="{6EBE89B2-2A1F-40EB-850F-F53BCB37E600}" type="presParOf" srcId="{49463937-DC13-4361-B6B2-7E54611B585F}" destId="{261D0553-CEF2-4099-836E-3E3786BFFC14}" srcOrd="17" destOrd="0" presId="urn:microsoft.com/office/officeart/2005/8/layout/radial6"/>
    <dgm:cxn modelId="{026FA7C3-FBD7-442A-9802-5EBC1EA9A46D}" type="presParOf" srcId="{49463937-DC13-4361-B6B2-7E54611B585F}" destId="{DB4B0537-B40B-4F52-A340-1EC18C9BCF8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D3EA18-CDAE-4E64-8208-D3A28F305D83}">
      <dsp:nvSpPr>
        <dsp:cNvPr id="0" name=""/>
        <dsp:cNvSpPr/>
      </dsp:nvSpPr>
      <dsp:spPr>
        <a:xfrm>
          <a:off x="1381" y="187004"/>
          <a:ext cx="4060932" cy="1015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75000"/>
                </a:schemeClr>
              </a:solidFill>
            </a:rPr>
            <a:t>Стимулювати інтелект дитини. Виховувати відповідальність і повагу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1381" y="187004"/>
        <a:ext cx="4060932" cy="1015233"/>
      </dsp:txXfrm>
    </dsp:sp>
    <dsp:sp modelId="{8F819094-13A9-4388-8FC6-0BAC1813D65C}">
      <dsp:nvSpPr>
        <dsp:cNvPr id="0" name=""/>
        <dsp:cNvSpPr/>
      </dsp:nvSpPr>
      <dsp:spPr>
        <a:xfrm rot="5400000">
          <a:off x="1943014" y="1291070"/>
          <a:ext cx="177665" cy="1776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7B1AF-D632-47C1-8325-7E60F9526C1A}">
      <dsp:nvSpPr>
        <dsp:cNvPr id="0" name=""/>
        <dsp:cNvSpPr/>
      </dsp:nvSpPr>
      <dsp:spPr>
        <a:xfrm>
          <a:off x="45280" y="1557568"/>
          <a:ext cx="3973134" cy="149567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FF0000"/>
              </a:solidFill>
            </a:rPr>
            <a:t>Ніколи не зупинятись на досягнутому. Вчитись і навчати.</a:t>
          </a:r>
          <a:endParaRPr lang="ru-RU" sz="2500" kern="1200" dirty="0">
            <a:solidFill>
              <a:srgbClr val="FF0000"/>
            </a:solidFill>
          </a:endParaRPr>
        </a:p>
      </dsp:txBody>
      <dsp:txXfrm>
        <a:off x="45280" y="1557568"/>
        <a:ext cx="3973134" cy="1495671"/>
      </dsp:txXfrm>
    </dsp:sp>
    <dsp:sp modelId="{AC92DC0E-DB30-444C-A9C7-CF994AD143FD}">
      <dsp:nvSpPr>
        <dsp:cNvPr id="0" name=""/>
        <dsp:cNvSpPr/>
      </dsp:nvSpPr>
      <dsp:spPr>
        <a:xfrm rot="5400000">
          <a:off x="1943014" y="3142073"/>
          <a:ext cx="177665" cy="1776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B569B-0B53-4906-B3E2-CDEA512D7332}">
      <dsp:nvSpPr>
        <dsp:cNvPr id="0" name=""/>
        <dsp:cNvSpPr/>
      </dsp:nvSpPr>
      <dsp:spPr>
        <a:xfrm>
          <a:off x="1381" y="3408572"/>
          <a:ext cx="4060932" cy="1993663"/>
        </a:xfrm>
        <a:prstGeom prst="roundRect">
          <a:avLst>
            <a:gd name="adj" fmla="val 10000"/>
          </a:avLst>
        </a:prstGeom>
        <a:solidFill>
          <a:srgbClr val="FA50C9">
            <a:alpha val="89804"/>
          </a:srgb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A3238B"/>
              </a:solidFill>
            </a:rPr>
            <a:t>Вчити дитину спілкуватись. Бути до неї вимогливою. Розвинути індивідуальні пізнавальні здібності кожної дитини.</a:t>
          </a:r>
          <a:endParaRPr lang="ru-RU" sz="2500" b="1" i="1" kern="1200" dirty="0">
            <a:solidFill>
              <a:srgbClr val="A3238B"/>
            </a:solidFill>
          </a:endParaRPr>
        </a:p>
      </dsp:txBody>
      <dsp:txXfrm>
        <a:off x="1381" y="3408572"/>
        <a:ext cx="4060932" cy="1993663"/>
      </dsp:txXfrm>
    </dsp:sp>
    <dsp:sp modelId="{18537386-3D58-426D-A1EC-3846B58ED927}">
      <dsp:nvSpPr>
        <dsp:cNvPr id="0" name=""/>
        <dsp:cNvSpPr/>
      </dsp:nvSpPr>
      <dsp:spPr>
        <a:xfrm>
          <a:off x="4676753" y="187004"/>
          <a:ext cx="4060932" cy="101523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 зашкодити душевному й фізичному здоров’ю дитини.</a:t>
          </a:r>
          <a:endParaRPr lang="ru-RU" sz="2100" kern="1200" dirty="0"/>
        </a:p>
      </dsp:txBody>
      <dsp:txXfrm>
        <a:off x="4676753" y="187004"/>
        <a:ext cx="4060932" cy="1015233"/>
      </dsp:txXfrm>
    </dsp:sp>
    <dsp:sp modelId="{E5DAC4A2-612A-48D5-AF8E-EC9E18A20E9F}">
      <dsp:nvSpPr>
        <dsp:cNvPr id="0" name=""/>
        <dsp:cNvSpPr/>
      </dsp:nvSpPr>
      <dsp:spPr>
        <a:xfrm rot="5345134">
          <a:off x="6623874" y="1302305"/>
          <a:ext cx="188925" cy="1776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8DB84-4740-4170-96CA-54906F8E32EE}">
      <dsp:nvSpPr>
        <dsp:cNvPr id="0" name=""/>
        <dsp:cNvSpPr/>
      </dsp:nvSpPr>
      <dsp:spPr>
        <a:xfrm>
          <a:off x="4681241" y="1580039"/>
          <a:ext cx="4103734" cy="147317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3">
                  <a:lumMod val="50000"/>
                </a:schemeClr>
              </a:solidFill>
            </a:rPr>
            <a:t>Пов’язувати знання з уміннями й особистим досвідом.</a:t>
          </a:r>
          <a:endParaRPr lang="ru-RU" sz="2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681241" y="1580039"/>
        <a:ext cx="4103734" cy="1473174"/>
      </dsp:txXfrm>
    </dsp:sp>
    <dsp:sp modelId="{7683B8C6-653D-4EDE-ACE5-952FFD81373A}">
      <dsp:nvSpPr>
        <dsp:cNvPr id="0" name=""/>
        <dsp:cNvSpPr/>
      </dsp:nvSpPr>
      <dsp:spPr>
        <a:xfrm rot="5443260">
          <a:off x="6644134" y="3130811"/>
          <a:ext cx="155220" cy="1776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B19ADA-A19F-46F5-A3EA-584F768EFC85}">
      <dsp:nvSpPr>
        <dsp:cNvPr id="0" name=""/>
        <dsp:cNvSpPr/>
      </dsp:nvSpPr>
      <dsp:spPr>
        <a:xfrm>
          <a:off x="4630844" y="3386074"/>
          <a:ext cx="4152749" cy="1975582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6">
                  <a:lumMod val="50000"/>
                </a:schemeClr>
              </a:solidFill>
            </a:rPr>
            <a:t>Удосконалювати свою майстерність. Йти вперед, освоювати іноваційні технології, нетрадиційні методики, щоб задовольняти допитливість сучасної дитини</a:t>
          </a:r>
          <a:r>
            <a:rPr lang="ru-RU" sz="2000" b="1" i="1" kern="1200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20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30844" y="3386074"/>
        <a:ext cx="4152749" cy="19755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4B0537-B40B-4F52-A340-1EC18C9BCF84}">
      <dsp:nvSpPr>
        <dsp:cNvPr id="0" name=""/>
        <dsp:cNvSpPr/>
      </dsp:nvSpPr>
      <dsp:spPr>
        <a:xfrm>
          <a:off x="1780308" y="720478"/>
          <a:ext cx="5215570" cy="5215570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AAC52-AACF-467D-85E0-0642AC791DC2}">
      <dsp:nvSpPr>
        <dsp:cNvPr id="0" name=""/>
        <dsp:cNvSpPr/>
      </dsp:nvSpPr>
      <dsp:spPr>
        <a:xfrm>
          <a:off x="1780308" y="720478"/>
          <a:ext cx="5215570" cy="5215570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86F87B-03CB-46EC-919B-1C0470771F56}">
      <dsp:nvSpPr>
        <dsp:cNvPr id="0" name=""/>
        <dsp:cNvSpPr/>
      </dsp:nvSpPr>
      <dsp:spPr>
        <a:xfrm>
          <a:off x="1780308" y="720478"/>
          <a:ext cx="5215570" cy="5215570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584239-6A59-4DE0-900C-98AE77C79D61}">
      <dsp:nvSpPr>
        <dsp:cNvPr id="0" name=""/>
        <dsp:cNvSpPr/>
      </dsp:nvSpPr>
      <dsp:spPr>
        <a:xfrm>
          <a:off x="1780308" y="720478"/>
          <a:ext cx="5215570" cy="5215570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9D2D25-BEA9-414E-B4FF-A20140E37306}">
      <dsp:nvSpPr>
        <dsp:cNvPr id="0" name=""/>
        <dsp:cNvSpPr/>
      </dsp:nvSpPr>
      <dsp:spPr>
        <a:xfrm>
          <a:off x="1780308" y="720478"/>
          <a:ext cx="5215570" cy="5215570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7D930-1D8B-479F-A87D-63F194451461}">
      <dsp:nvSpPr>
        <dsp:cNvPr id="0" name=""/>
        <dsp:cNvSpPr/>
      </dsp:nvSpPr>
      <dsp:spPr>
        <a:xfrm>
          <a:off x="1780308" y="720478"/>
          <a:ext cx="5215570" cy="5215570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161E6-335F-40CC-A933-0EC0141209BD}">
      <dsp:nvSpPr>
        <dsp:cNvPr id="0" name=""/>
        <dsp:cNvSpPr/>
      </dsp:nvSpPr>
      <dsp:spPr>
        <a:xfrm>
          <a:off x="3141940" y="2508623"/>
          <a:ext cx="2492304" cy="1639281"/>
        </a:xfrm>
        <a:prstGeom prst="ellipse">
          <a:avLst/>
        </a:prstGeom>
        <a:solidFill>
          <a:srgbClr val="FA50C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2">
                  <a:lumMod val="10000"/>
                </a:schemeClr>
              </a:solidFill>
            </a:rPr>
            <a:t>Мої методи самоосвіти</a:t>
          </a:r>
          <a:endParaRPr lang="ru-RU" sz="2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41940" y="2508623"/>
        <a:ext cx="2492304" cy="1639281"/>
      </dsp:txXfrm>
    </dsp:sp>
    <dsp:sp modelId="{A364B221-3689-4D95-9BB0-E59F2981A335}">
      <dsp:nvSpPr>
        <dsp:cNvPr id="0" name=""/>
        <dsp:cNvSpPr/>
      </dsp:nvSpPr>
      <dsp:spPr>
        <a:xfrm>
          <a:off x="3035492" y="100216"/>
          <a:ext cx="2705202" cy="1358551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Використання ІКТ.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35492" y="100216"/>
        <a:ext cx="2705202" cy="1358551"/>
      </dsp:txXfrm>
    </dsp:sp>
    <dsp:sp modelId="{DD378A84-936F-41D3-94D3-08775FE08AF5}">
      <dsp:nvSpPr>
        <dsp:cNvPr id="0" name=""/>
        <dsp:cNvSpPr/>
      </dsp:nvSpPr>
      <dsp:spPr>
        <a:xfrm>
          <a:off x="4901540" y="1159990"/>
          <a:ext cx="3387707" cy="1787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Підвищення рівня комп’ютерної грамотності, мультимедійні презентаціі, розробки виховних заходів.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01540" y="1159990"/>
        <a:ext cx="3387707" cy="1787774"/>
      </dsp:txXfrm>
    </dsp:sp>
    <dsp:sp modelId="{5DBE2184-71CD-4B88-930D-8D8C661A564F}">
      <dsp:nvSpPr>
        <dsp:cNvPr id="0" name=""/>
        <dsp:cNvSpPr/>
      </dsp:nvSpPr>
      <dsp:spPr>
        <a:xfrm>
          <a:off x="5028968" y="3612202"/>
          <a:ext cx="3132851" cy="19808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2">
                  <a:lumMod val="10000"/>
                </a:schemeClr>
              </a:solidFill>
            </a:rPr>
            <a:t>Вивчення науково-методичної та навчальної літератури.</a:t>
          </a:r>
          <a:endParaRPr lang="ru-RU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028968" y="3612202"/>
        <a:ext cx="3132851" cy="1980895"/>
      </dsp:txXfrm>
    </dsp:sp>
    <dsp:sp modelId="{23A55473-561D-4FAB-9D08-9CEE0464D9B9}">
      <dsp:nvSpPr>
        <dsp:cNvPr id="0" name=""/>
        <dsp:cNvSpPr/>
      </dsp:nvSpPr>
      <dsp:spPr>
        <a:xfrm>
          <a:off x="3104045" y="5112920"/>
          <a:ext cx="2568094" cy="1528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Участь у колективних і групових формах роботи.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04045" y="5112920"/>
        <a:ext cx="2568094" cy="1528231"/>
      </dsp:txXfrm>
    </dsp:sp>
    <dsp:sp modelId="{E1718DE7-2B03-4F73-890E-3458B0718379}">
      <dsp:nvSpPr>
        <dsp:cNvPr id="0" name=""/>
        <dsp:cNvSpPr/>
      </dsp:nvSpPr>
      <dsp:spPr>
        <a:xfrm>
          <a:off x="675239" y="3523485"/>
          <a:ext cx="3011104" cy="21583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Педради, семінари, творчі звіти, робота в м/о, вивчення передового досвіду колег.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5239" y="3523485"/>
        <a:ext cx="3011104" cy="2158329"/>
      </dsp:txXfrm>
    </dsp:sp>
    <dsp:sp modelId="{495309AA-905C-4DD0-AF47-070DC096CA3A}">
      <dsp:nvSpPr>
        <dsp:cNvPr id="0" name=""/>
        <dsp:cNvSpPr/>
      </dsp:nvSpPr>
      <dsp:spPr>
        <a:xfrm>
          <a:off x="685485" y="1063979"/>
          <a:ext cx="2990613" cy="1979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Відвідування виховних заходів, майстер-класи, консультації з методистом.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85485" y="1063979"/>
        <a:ext cx="2990613" cy="197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D7522-8B0A-4F0A-9012-7F12359C2739}" type="datetimeFigureOut">
              <a:rPr lang="uk-UA" smtClean="0"/>
              <a:pPr/>
              <a:t>13.05.2020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CD615-895B-4019-ABFF-74D5E6CDDA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3510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DBDB-89FA-421B-8CEC-3D0D4B2CF2B2}" type="datetimeFigureOut">
              <a:rPr lang="uk-UA" smtClean="0"/>
              <a:pPr/>
              <a:t>13.05.2020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BB1D-E984-4C10-A30E-654D6D6414E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9451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8B21848-22A6-4191-84C3-8A6DA53C4A7E}" type="slidenum">
              <a:rPr lang="en-US" altLang="uk-UA" sz="1200"/>
              <a:pPr algn="r"/>
              <a:t>12</a:t>
            </a:fld>
            <a:endParaRPr lang="en-US" altLang="uk-UA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xmlns="" val="73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EB1A-D254-42D0-AE34-61E01FC8C0B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-1163870" y="908720"/>
            <a:ext cx="8532441" cy="4234483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vert="horz" wrap="square" lIns="91440" tIns="45720" rIns="91440" bIns="45720" rtlCol="0" anchor="ctr">
            <a:prstTxWarp prst="textFadeDown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spc="50" noProof="0" dirty="0" smtClean="0">
                <a:ln>
                  <a:prstDash val="solid"/>
                </a:ln>
                <a:solidFill>
                  <a:srgbClr val="A3238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Портфоліо                                                                                                                                                                     </a:t>
            </a:r>
            <a:r>
              <a:rPr lang="ru-RU" sz="5400" b="1" spc="50" dirty="0" smtClean="0">
                <a:ln>
                  <a:prstDash val="solid"/>
                </a:ln>
                <a:solidFill>
                  <a:srgbClr val="A3238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                          </a:t>
            </a:r>
            <a:r>
              <a:rPr lang="ru-RU" sz="6000" b="1" spc="50" dirty="0" smtClean="0">
                <a:ln>
                  <a:prstDash val="solid"/>
                </a:ln>
                <a:solidFill>
                  <a:srgbClr val="A3238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вихователя</a:t>
            </a:r>
            <a:endParaRPr lang="ru-RU" sz="6000" b="1" spc="50" dirty="0">
              <a:ln>
                <a:prstDash val="solid"/>
              </a:ln>
              <a:solidFill>
                <a:srgbClr val="A3238B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cap="none" spc="50" normalizeH="0" baseline="0" noProof="0" dirty="0" smtClean="0">
                <a:ln>
                  <a:prstDash val="solid"/>
                </a:ln>
                <a:solidFill>
                  <a:srgbClr val="A3238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ДНЗ</a:t>
            </a:r>
            <a:r>
              <a:rPr kumimoji="0" lang="ru-RU" sz="5400" b="1" u="none" strike="noStrike" kern="1200" cap="none" spc="50" normalizeH="0" noProof="0" dirty="0" smtClean="0">
                <a:ln>
                  <a:prstDash val="solid"/>
                </a:ln>
                <a:solidFill>
                  <a:srgbClr val="A3238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Чинадіївського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cap="none" spc="50" normalizeH="0" noProof="0" dirty="0" smtClean="0">
                <a:ln>
                  <a:prstDash val="solid"/>
                </a:ln>
                <a:solidFill>
                  <a:srgbClr val="A3238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дитячого будинк</a:t>
            </a:r>
            <a:r>
              <a:rPr lang="ru-RU" sz="5400" b="1" spc="50" dirty="0" smtClean="0">
                <a:ln>
                  <a:prstDash val="solid"/>
                </a:ln>
                <a:solidFill>
                  <a:srgbClr val="A3238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у</a:t>
            </a:r>
            <a:endParaRPr kumimoji="0" lang="ru-RU" sz="5400" b="1" u="none" strike="noStrike" kern="1200" cap="none" spc="50" normalizeH="0" baseline="0" noProof="0" dirty="0">
              <a:ln w="11430"/>
              <a:solidFill>
                <a:srgbClr val="A3238B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52000"/>
            <a:ext cx="4662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1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.</a:t>
            </a:r>
            <a:endParaRPr lang="ru-RU" sz="1200" dirty="0">
              <a:ln w="1905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5672279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uk-UA" sz="3600" i="1" dirty="0" smtClean="0">
                <a:solidFill>
                  <a:srgbClr val="A32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Павленко Маріанни Іванівни</a:t>
            </a:r>
            <a:endParaRPr lang="uk-UA" sz="3600" i="1" dirty="0">
              <a:solidFill>
                <a:srgbClr val="A32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64533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A3238B"/>
                </a:solidFill>
              </a:rPr>
              <a:t>Березень 2020 р.</a:t>
            </a:r>
            <a:endParaRPr lang="uk-UA" dirty="0">
              <a:solidFill>
                <a:srgbClr val="A3238B"/>
              </a:solidFill>
            </a:endParaRPr>
          </a:p>
        </p:txBody>
      </p:sp>
      <p:pic>
        <p:nvPicPr>
          <p:cNvPr id="7" name="Picture 3" descr="G:\DSC_93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59915" y="1484784"/>
            <a:ext cx="1927634" cy="257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Картинки по запросу &quot;фоторамка на прозрачном фоне rkbg fh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6410" y="1751076"/>
            <a:ext cx="2574642" cy="20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88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прозорий фон рамки для презентації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" y="10375"/>
            <a:ext cx="9147768" cy="685800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43608" y="1124744"/>
            <a:ext cx="7344816" cy="38884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1187624" y="980728"/>
            <a:ext cx="6552728" cy="43924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980728"/>
            <a:ext cx="5904656" cy="4032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ПРОФЕСІЙНА ДІЯЛЬНІСТЬ</a:t>
            </a:r>
            <a:endParaRPr lang="uk-UA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звездочки фоны для фотошоп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9" y="628649"/>
            <a:ext cx="9134191" cy="622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712968" cy="628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A3238B"/>
                </a:solidFill>
              </a:rPr>
              <a:t>Перше атестаційне заняття</a:t>
            </a:r>
            <a:endParaRPr lang="uk-UA" sz="4400" dirty="0">
              <a:solidFill>
                <a:srgbClr val="A3238B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51" y="1026243"/>
            <a:ext cx="2809376" cy="2122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677" y="3645024"/>
            <a:ext cx="2846642" cy="2124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8615" y="1321155"/>
            <a:ext cx="2836577" cy="2127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919" y="3375371"/>
            <a:ext cx="2813965" cy="223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919" y="984608"/>
            <a:ext cx="2813965" cy="21104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45" y="3463365"/>
            <a:ext cx="2859005" cy="21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320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звездочки фоны для фотошопа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53735"/>
            <a:ext cx="9374867" cy="70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-конечная звезда 12"/>
          <p:cNvSpPr/>
          <p:nvPr/>
        </p:nvSpPr>
        <p:spPr>
          <a:xfrm>
            <a:off x="1115616" y="764704"/>
            <a:ext cx="8028384" cy="5688632"/>
          </a:xfrm>
          <a:prstGeom prst="star5">
            <a:avLst>
              <a:gd name="adj" fmla="val 18484"/>
              <a:gd name="hf" fmla="val 105146"/>
              <a:gd name="vf" fmla="val 110557"/>
            </a:avLst>
          </a:prstGeom>
          <a:solidFill>
            <a:srgbClr val="A3238B"/>
          </a:solidFill>
          <a:ln>
            <a:solidFill>
              <a:srgbClr val="FA5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ДРУГЕ АТЕСТАЦІЙНЕ ЗАНЯТТЯ</a:t>
            </a:r>
            <a:endParaRPr lang="uk-UA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17910"/>
            <a:ext cx="2160240" cy="2625203"/>
          </a:xfrm>
          <a:prstGeom prst="rect">
            <a:avLst/>
          </a:prstGeom>
          <a:ln w="76200">
            <a:solidFill>
              <a:srgbClr val="FA50C9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9532" y="1196752"/>
            <a:ext cx="1963488" cy="2504558"/>
          </a:xfrm>
          <a:prstGeom prst="rect">
            <a:avLst/>
          </a:prstGeom>
          <a:ln w="76200">
            <a:solidFill>
              <a:srgbClr val="FA50C9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9584" y="2931116"/>
            <a:ext cx="2046536" cy="3638216"/>
          </a:xfrm>
          <a:prstGeom prst="rect">
            <a:avLst/>
          </a:prstGeom>
          <a:ln w="76200">
            <a:solidFill>
              <a:srgbClr val="FA50C9"/>
            </a:solidFill>
          </a:ln>
        </p:spPr>
      </p:pic>
      <p:pic>
        <p:nvPicPr>
          <p:cNvPr id="22" name="Picture 4" descr="https://scontent.fiev16-2.fna.fbcdn.net/v/t1.15752-9/89113187_896168574150193_4007542170381713408_n.jpg?_nc_cat=108&amp;_nc_sid=b96e70&amp;_nc_ohc=miVEzkHEKO0AX_1wDBu&amp;_nc_ht=scontent.fiev16-2.fna&amp;oh=c2b6e41b4564f7bf79869c5c9e90d593&amp;oe=5E96D70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775"/>
          <a:stretch/>
        </p:blipFill>
        <p:spPr bwMode="auto">
          <a:xfrm>
            <a:off x="6732240" y="468027"/>
            <a:ext cx="1981200" cy="2232785"/>
          </a:xfrm>
          <a:prstGeom prst="rect">
            <a:avLst/>
          </a:prstGeom>
          <a:noFill/>
          <a:ln w="76200">
            <a:solidFill>
              <a:srgbClr val="FA50C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91918" y="4783426"/>
            <a:ext cx="2904218" cy="1872242"/>
          </a:xfrm>
          <a:prstGeom prst="rect">
            <a:avLst/>
          </a:prstGeom>
          <a:ln w="76200">
            <a:solidFill>
              <a:srgbClr val="FA50C9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16809" y="3847037"/>
            <a:ext cx="1827191" cy="2664297"/>
          </a:xfrm>
          <a:prstGeom prst="rect">
            <a:avLst/>
          </a:prstGeom>
          <a:ln w="76200">
            <a:solidFill>
              <a:srgbClr val="FA50C9"/>
            </a:solidFill>
          </a:ln>
        </p:spPr>
      </p:pic>
      <p:pic>
        <p:nvPicPr>
          <p:cNvPr id="1026" name="Picture 2" descr="Зображення може містити: екран та у приміщенні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95266" y="97128"/>
            <a:ext cx="2253603" cy="2691325"/>
          </a:xfrm>
          <a:prstGeom prst="rect">
            <a:avLst/>
          </a:prstGeom>
          <a:noFill/>
          <a:ln w="76200">
            <a:solidFill>
              <a:srgbClr val="FA50C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459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звездочки фоны для фотошопа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6" y="0"/>
            <a:ext cx="9166595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683568" y="260648"/>
            <a:ext cx="784887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60648"/>
            <a:ext cx="78488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Контрольні заняття</a:t>
            </a:r>
            <a:endParaRPr lang="uk-UA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709" y="1237206"/>
            <a:ext cx="3603012" cy="2023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55927"/>
            <a:ext cx="3657869" cy="205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Зображення може містити: одна або кілька осіб, люди сидять, дитина та стіл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3836" y="2708920"/>
            <a:ext cx="2418604" cy="316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430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сирень рамка кругла прозрачный ф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74189">
            <a:off x="6603054" y="-876081"/>
            <a:ext cx="2384332" cy="39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29000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5400600" cy="638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Виховний захід,  до дня козацтва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7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hinbudinok.com.ua/images/year-2019/tyzhden-natsionalno-patriotychnoho/20191122_1638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48064" y="1679129"/>
            <a:ext cx="3528392" cy="4774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hinbudinok.com.ua/images/year-2019/tyzhden-natsionalno-patriotychnoho/img_6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9129"/>
            <a:ext cx="40324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0"/>
            <a:ext cx="9144000" cy="14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Виховний захід:</a:t>
            </a: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«Україна 1832-1833 Голодомор».</a:t>
            </a:r>
            <a:endParaRPr lang="uk-UA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7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4736"/>
            <a:ext cx="73314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>
                  <a:prstDash val="solid"/>
                </a:ln>
                <a:solidFill>
                  <a:srgbClr val="FA50C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Вечірні, творчі   години </a:t>
            </a:r>
            <a:endParaRPr lang="ru-RU" sz="4400" b="1" i="1" spc="50" dirty="0">
              <a:ln w="11430"/>
              <a:solidFill>
                <a:srgbClr val="FA50C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170" name="Picture 2" descr="http://chinbudinok.com.ua/images/year-2019/osinni-kanikuly/1/img-0f686ff2dbd704f4e5de10de1302efff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66" y="4985167"/>
            <a:ext cx="320035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hinbudinok.com.ua/images/year-2019/osinni-kanikuly/1/img-2c036b826f6085ab73812bed9857dc8a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38" y="1156110"/>
            <a:ext cx="3209884" cy="180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hinbudinok.com.ua/images/year-2019/osinni-kanikuly/1/img-8652020e0d7c2aa8c3b4437d9ef5704a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630" y="4776167"/>
            <a:ext cx="332837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hinbudinok.com.ua/images/year-2019/osinni-kanikuly/7/img-0ea2fc16c93205d5f56f852830a983b9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042" y="974177"/>
            <a:ext cx="3030932" cy="1742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4368" y="3492237"/>
            <a:ext cx="3931737" cy="220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07" y="2997674"/>
            <a:ext cx="3079506" cy="177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сирень рамка кругла прозрачный ф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472"/>
            <a:ext cx="3048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297" y="4005064"/>
            <a:ext cx="3419872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9472"/>
            <a:ext cx="6480720" cy="12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Участь в педрадах, тренінгах, семінарах, педагогічних творчих годинах.</a:t>
            </a:r>
            <a:endParaRPr lang="uk-U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http://chinbudinok.com.ua/images/year-2019/osinni-kanikuly/4/img-ca154be97b79eb8f8803d318ce9467ab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79913" y="1772816"/>
            <a:ext cx="2880320" cy="2812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вітлина від Alla Taikhman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5180"/>
            <a:ext cx="3238235" cy="2428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fiev16-2.fna.fbcdn.net/v/t1.0-9/p720x720/75220708_2555408977885924_8153650671611019264_o.jpg?_nc_cat=106&amp;_nc_sid=0be424&amp;_nc_ohc=Y4qSSfa72hMAX_Navfh&amp;_nc_ht=scontent.fiev16-2.fna&amp;_nc_tp=6&amp;oh=83b535ef80ab72273c23f2bc3f3d83c9&amp;oe=5EA70FD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0101"/>
            <a:ext cx="2961207" cy="2220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Зображення може містити: одна або кілька осіб, люди сидять та у приміщенні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58742" y="1149184"/>
            <a:ext cx="2295350" cy="2664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170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inbudinok.com.ua/images/year-2019/blahodiinyi-auktsion/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9202"/>
            <a:ext cx="4427711" cy="33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hinbudinok.com.ua/images/year-2019/blahodiinyi-auktsion/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1520" y="116632"/>
            <a:ext cx="3859454" cy="28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hinbudinok.com.ua/images/year-2019/blahodiinyi-auktsion/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81808" y="1844722"/>
            <a:ext cx="398311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16632"/>
            <a:ext cx="4787751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Участь в благодійному аукціоні</a:t>
            </a:r>
            <a:endParaRPr lang="uk-UA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94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пейзаж природа для фон сиреневый звездный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6429" y="-1224081"/>
            <a:ext cx="6900624" cy="92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76" y="3929228"/>
            <a:ext cx="3699200" cy="2077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6" name="Picture 6" descr="http://chinbudinok.com.ua/images/year-2019/voskresny-pysanko/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2819532" cy="2114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8" name="Picture 8" descr="http://chinbudinok.com.ua/images/year-2019/voskresny-pysanko/0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5"/>
          <a:stretch/>
        </p:blipFill>
        <p:spPr bwMode="auto">
          <a:xfrm>
            <a:off x="6372200" y="3933056"/>
            <a:ext cx="2377305" cy="2383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98485" y="1700808"/>
            <a:ext cx="1905449" cy="2681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504" y="404664"/>
            <a:ext cx="864200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Участь в обласному конкурсі: «Воскресни, писанко!»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219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7" y="260648"/>
            <a:ext cx="8423163" cy="1249132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CanUp">
              <a:avLst/>
            </a:prstTxWarp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ubius" pitchFamily="2" charset="0"/>
              </a:rPr>
              <a:t>Загальні дані.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Освіта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вища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педагогічна, закінчила у 2007 році  “ Прикарпатський  національний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університет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Спеціальність: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«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Філолог, викладач німецької мови та зарубіжної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літератури»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Посада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Вихователь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Кваліфікаційна категорія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«Спеціаліст 2 категорії»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Педагогічний стаж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: 13 років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Проходження курсової перепідготовки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м.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Ужгород,  ЗІППО,  травень 2017 року.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Атестація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: атестуюся вдруге.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Попередня атестація: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2018 рік.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AutoShape 2" descr="Картинки по запросу &quot;бузок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33102" cy="3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80212" y="4113076"/>
            <a:ext cx="3024336" cy="1800200"/>
          </a:xfrm>
          <a:prstGeom prst="rect">
            <a:avLst/>
          </a:prstGeom>
          <a:ln w="76200" cmpd="tri">
            <a:solidFill>
              <a:srgbClr val="A3238B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17418" y="360218"/>
            <a:ext cx="7643014" cy="908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A3238B"/>
                </a:solidFill>
              </a:rPr>
              <a:t>Поїздка в місто Київ </a:t>
            </a:r>
            <a:r>
              <a:rPr lang="uk-UA" b="1" dirty="0" smtClean="0">
                <a:solidFill>
                  <a:srgbClr val="A3238B"/>
                </a:solidFill>
              </a:rPr>
              <a:t>(грудень 2019 р.)</a:t>
            </a:r>
            <a:endParaRPr lang="uk-UA" b="1" dirty="0">
              <a:solidFill>
                <a:srgbClr val="A3238B"/>
              </a:solidFill>
            </a:endParaRPr>
          </a:p>
        </p:txBody>
      </p:sp>
      <p:pic>
        <p:nvPicPr>
          <p:cNvPr id="6146" name="Picture 2" descr="http://chinbudinok.com.ua/images/year-2019/poizdka-do-kyieva/img_73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237" y="1556792"/>
            <a:ext cx="2304256" cy="3018576"/>
          </a:xfrm>
          <a:prstGeom prst="rect">
            <a:avLst/>
          </a:prstGeom>
          <a:noFill/>
          <a:ln w="76200" cmpd="tri">
            <a:solidFill>
              <a:srgbClr val="A3238B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hinbudinok.com.ua/images/year-2019/poizdka-do-kyieva/img_73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06" y="3645024"/>
            <a:ext cx="2149344" cy="2967131"/>
          </a:xfrm>
          <a:prstGeom prst="rect">
            <a:avLst/>
          </a:prstGeom>
          <a:noFill/>
          <a:ln w="76200" cmpd="tri">
            <a:solidFill>
              <a:srgbClr val="A3238B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31" y="1485731"/>
            <a:ext cx="3892252" cy="1892067"/>
          </a:xfrm>
          <a:prstGeom prst="rect">
            <a:avLst/>
          </a:prstGeom>
          <a:ln w="76200" cmpd="tri">
            <a:solidFill>
              <a:srgbClr val="A3238B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125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море фон сиреневый звездный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" y="0"/>
            <a:ext cx="9171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64096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Поїздка на Чорне море. Відпочинок в Сергіївці. 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8" name="Picture 4" descr="Світлина від Marianna Pawlenko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768" y="1411938"/>
            <a:ext cx="2279303" cy="17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вітлина від Marianna Pawlenko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41" y="4230735"/>
            <a:ext cx="1864516" cy="24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Світлина від Marianna Pawlenko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299" y="4254113"/>
            <a:ext cx="1829449" cy="24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Світлина від Marianna Pawlenko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5321"/>
            <a:ext cx="2567335" cy="14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Світлина від Marianna Pawlenko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877" y="5240915"/>
            <a:ext cx="2351311" cy="13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Світлина від Marianna Pawlenko.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5354" y="1775642"/>
            <a:ext cx="18637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Світлина від Marianna Pawlenko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853" y="3066773"/>
            <a:ext cx="1937519" cy="25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4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581128"/>
            <a:ext cx="3754948" cy="2109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592" y="4610867"/>
            <a:ext cx="3771208" cy="2118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Духовний розвиток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1764" y="1728106"/>
            <a:ext cx="2555963" cy="195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60523" y="1952728"/>
            <a:ext cx="2755304" cy="1827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59159" y="1482547"/>
            <a:ext cx="1924080" cy="2496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8459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сирень рамка кругла прозрачный ф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556792"/>
            <a:ext cx="547260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rgbClr val="A3238B"/>
                </a:solidFill>
              </a:rPr>
              <a:t>Дякую за увагу!!!</a:t>
            </a:r>
            <a:endParaRPr lang="uk-UA" sz="8000" b="1" dirty="0">
              <a:solidFill>
                <a:srgbClr val="A32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2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95131" cy="1944216"/>
          </a:xfrm>
          <a:scene3d>
            <a:camera prst="isometricOffAxis2Left"/>
            <a:lightRig rig="threePt" dir="t"/>
          </a:scene3d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ДИПЛОМ</a:t>
            </a:r>
            <a:endParaRPr lang="ru-RU" sz="7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4002863" cy="2608577"/>
          </a:xfrm>
          <a:prstGeom prst="rect">
            <a:avLst/>
          </a:prstGeom>
          <a:noFill/>
          <a:ln w="76200" cmpd="tri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3205" y="3788538"/>
            <a:ext cx="4330824" cy="2678471"/>
          </a:xfrm>
          <a:prstGeom prst="rect">
            <a:avLst/>
          </a:prstGeom>
          <a:noFill/>
          <a:ln w="76200" cmpd="tri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1368152"/>
          </a:xfrm>
        </p:spPr>
        <p:txBody>
          <a:bodyPr>
            <a:noAutofit/>
          </a:bodyPr>
          <a:lstStyle/>
          <a:p>
            <a:r>
              <a:rPr lang="uk-UA" sz="4000" i="1" dirty="0"/>
              <a:t/>
            </a:r>
            <a:br>
              <a:rPr lang="uk-UA" sz="4000" i="1" dirty="0"/>
            </a:br>
            <a:endParaRPr lang="uk-UA" sz="4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38753"/>
            <a:ext cx="8208912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КУРСИ ПІДВИЩЕННЯ КВАЛІФІКАЦІЇ</a:t>
            </a:r>
          </a:p>
        </p:txBody>
      </p:sp>
      <p:pic>
        <p:nvPicPr>
          <p:cNvPr id="6" name="Picture 3" descr="C:\Users\Користувач\Desktop\моя\портфоліо\Новая папка (2)\WP_20180312_0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19672" y="1400582"/>
            <a:ext cx="6048673" cy="4044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2460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spc="50" dirty="0">
                <a:ln w="11430"/>
                <a:solidFill>
                  <a:srgbClr val="8368A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i="1" spc="50" dirty="0">
                <a:ln w="11430"/>
                <a:solidFill>
                  <a:srgbClr val="8368A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i="1" spc="50" dirty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Моя педагогічна філософія</a:t>
            </a:r>
            <a:endParaRPr lang="uk-UA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5184576"/>
          </a:xfrm>
        </p:spPr>
        <p:txBody>
          <a:bodyPr>
            <a:normAutofit fontScale="92500" lnSpcReduction="20000"/>
          </a:bodyPr>
          <a:lstStyle/>
          <a:p>
            <a:pPr indent="449580" algn="just">
              <a:spcAft>
                <a:spcPts val="0"/>
              </a:spcAft>
            </a:pP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Дитячий </a:t>
            </a: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будинок 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найдивовижнша 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країна, де кожен день не схожий на попередній, де кожна мить - це пошук чогось нового, цікавого, де немає часу нудьгувати і витрачати час на пусте. Де весь час </a:t>
            </a: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треба поспішати, спішити 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стати цікавим для оточуючих тебе </a:t>
            </a: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дітей, дарувати 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свою енергію, знання, </a:t>
            </a: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вміння.</a:t>
            </a:r>
            <a:endParaRPr lang="uk-UA" sz="30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Звичайно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, головні мешканці цієї країни - це діти. Саме вони змушують нас бути такими, якими ми є. І я вдячна їм за це. Адже вони «загартували» мене і багато чому навчили. Навчили приймати їх такими, якими вони є, бути </a:t>
            </a: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терпимішою 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до помилок інших, </a:t>
            </a:r>
            <a:r>
              <a:rPr lang="uk-UA" sz="3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але і 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вимогливішою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uk-UA" sz="3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до самої себе. </a:t>
            </a:r>
            <a:endParaRPr lang="uk-UA" sz="30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-169269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71301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3240360"/>
          </a:xfrm>
        </p:spPr>
        <p:txBody>
          <a:bodyPr>
            <a:noAutofit/>
          </a:bodyPr>
          <a:lstStyle/>
          <a:p>
            <a:r>
              <a:rPr lang="uk-UA" sz="40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Життєве кредо:                                              </a:t>
            </a:r>
            <a:r>
              <a:rPr lang="uk-UA" sz="36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“</a:t>
            </a:r>
            <a:r>
              <a:rPr lang="uk-UA" sz="4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Любити життя, цінувати кожну його хвилину, нести радість, у книгах - шукати істину, у людях мудрість”.</a:t>
            </a:r>
            <a:r>
              <a:rPr lang="uk-UA" sz="4000" i="1" dirty="0"/>
              <a:t/>
            </a:r>
            <a:br>
              <a:rPr lang="uk-UA" sz="4000" i="1" dirty="0"/>
            </a:br>
            <a:endParaRPr lang="uk-UA" sz="40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8064896" cy="2592288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Педагогічне </a:t>
            </a:r>
            <a:r>
              <a:rPr lang="uk-UA" sz="40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кредо:                                              </a:t>
            </a:r>
            <a:r>
              <a:rPr lang="uk-UA" sz="4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“Допомогти дитині знайти себе  </a:t>
            </a:r>
            <a:r>
              <a:rPr lang="en-US" sz="4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</a:t>
            </a:r>
            <a:r>
              <a:rPr lang="uk-UA" sz="4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у світі, та світ у собі ”.</a:t>
            </a:r>
            <a:r>
              <a:rPr lang="uk-UA" sz="4000" i="1" dirty="0"/>
              <a:t/>
            </a:r>
            <a:br>
              <a:rPr lang="uk-UA" sz="4000" i="1" dirty="0"/>
            </a:b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xmlns="" val="2345344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сирень рамка кругла прозрачный фон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547664" y="404664"/>
            <a:ext cx="3312368" cy="155107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МОЯ МЕТА: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2204863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дитину як неповторну особистість;</a:t>
            </a:r>
            <a:endParaRPr lang="uk-UA" altLang="uk-UA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Формувати в ній творчий   потенціал;</a:t>
            </a:r>
            <a:endParaRPr lang="uk-UA" altLang="uk-UA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Виховувати особистість, зорієнтовану на здоровий спосіб життя.</a:t>
            </a:r>
            <a:endParaRPr lang="uk-UA" altLang="uk-UA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alt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Навчити дитину вчитися, спостерігати, думати, висловлювати своє враження про те, що вона бачить, робить, думає.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560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Основні правила роботи</a:t>
            </a:r>
            <a:endParaRPr lang="uk-UA" b="1" i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7919119"/>
              </p:ext>
            </p:extLst>
          </p:nvPr>
        </p:nvGraphicFramePr>
        <p:xfrm>
          <a:off x="179512" y="1268760"/>
          <a:ext cx="878497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969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689462509"/>
              </p:ext>
            </p:extLst>
          </p:nvPr>
        </p:nvGraphicFramePr>
        <p:xfrm>
          <a:off x="0" y="0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697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472</Words>
  <Application>Microsoft Office PowerPoint</Application>
  <PresentationFormat>Экран (4:3)</PresentationFormat>
  <Paragraphs>58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Портфоліо                                                                                                                                                                                                вихователя ДНЗ Чинадіївського  дитячого будинку</vt:lpstr>
      <vt:lpstr>Загальні дані.</vt:lpstr>
      <vt:lpstr>ДИПЛОМ</vt:lpstr>
      <vt:lpstr> </vt:lpstr>
      <vt:lpstr> Моя педагогічна філософія</vt:lpstr>
      <vt:lpstr>Життєве кредо:                                              “Любити життя, цінувати кожну його хвилину, нести радість, у книгах - шукати істину, у людях мудрість”. </vt:lpstr>
      <vt:lpstr>Слайд 7</vt:lpstr>
      <vt:lpstr>Основні правила роботи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Духовний розвиток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фантазия</dc:title>
  <dc:creator>Татьяна</dc:creator>
  <cp:lastModifiedBy>User</cp:lastModifiedBy>
  <cp:revision>181</cp:revision>
  <dcterms:created xsi:type="dcterms:W3CDTF">2015-03-01T14:26:54Z</dcterms:created>
  <dcterms:modified xsi:type="dcterms:W3CDTF">2020-05-13T05:27:11Z</dcterms:modified>
</cp:coreProperties>
</file>