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</p:sldMasterIdLst>
  <p:sldIdLst>
    <p:sldId id="256" r:id="rId2"/>
    <p:sldId id="258" r:id="rId3"/>
    <p:sldId id="259" r:id="rId4"/>
    <p:sldId id="260" r:id="rId5"/>
    <p:sldId id="257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6" r:id="rId14"/>
    <p:sldId id="269" r:id="rId15"/>
    <p:sldId id="270" r:id="rId16"/>
    <p:sldId id="271" r:id="rId17"/>
    <p:sldId id="272" r:id="rId18"/>
    <p:sldId id="273" r:id="rId19"/>
    <p:sldId id="275" r:id="rId20"/>
    <p:sldId id="274" r:id="rId21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48174-4FFC-461E-8732-B9E4D05954BB}" type="datetimeFigureOut">
              <a:rPr lang="uk-UA" smtClean="0"/>
              <a:t>02.03.2021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0623D-D584-46B5-A4E3-C850F773D60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887357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48174-4FFC-461E-8732-B9E4D05954BB}" type="datetimeFigureOut">
              <a:rPr lang="uk-UA" smtClean="0"/>
              <a:t>02.03.2021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0623D-D584-46B5-A4E3-C850F773D60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500089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48174-4FFC-461E-8732-B9E4D05954BB}" type="datetimeFigureOut">
              <a:rPr lang="uk-UA" smtClean="0"/>
              <a:t>02.03.2021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0623D-D584-46B5-A4E3-C850F773D608}" type="slidenum">
              <a:rPr lang="uk-UA" smtClean="0"/>
              <a:t>‹#›</a:t>
            </a:fld>
            <a:endParaRPr lang="uk-UA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334281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48174-4FFC-461E-8732-B9E4D05954BB}" type="datetimeFigureOut">
              <a:rPr lang="uk-UA" smtClean="0"/>
              <a:t>02.03.2021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0623D-D584-46B5-A4E3-C850F773D60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545519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48174-4FFC-461E-8732-B9E4D05954BB}" type="datetimeFigureOut">
              <a:rPr lang="uk-UA" smtClean="0"/>
              <a:t>02.03.2021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0623D-D584-46B5-A4E3-C850F773D608}" type="slidenum">
              <a:rPr lang="uk-UA" smtClean="0"/>
              <a:t>‹#›</a:t>
            </a:fld>
            <a:endParaRPr lang="uk-U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426980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48174-4FFC-461E-8732-B9E4D05954BB}" type="datetimeFigureOut">
              <a:rPr lang="uk-UA" smtClean="0"/>
              <a:t>02.03.2021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0623D-D584-46B5-A4E3-C850F773D60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907514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48174-4FFC-461E-8732-B9E4D05954BB}" type="datetimeFigureOut">
              <a:rPr lang="uk-UA" smtClean="0"/>
              <a:t>02.03.2021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0623D-D584-46B5-A4E3-C850F773D60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59357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48174-4FFC-461E-8732-B9E4D05954BB}" type="datetimeFigureOut">
              <a:rPr lang="uk-UA" smtClean="0"/>
              <a:t>02.03.2021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0623D-D584-46B5-A4E3-C850F773D60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383477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48174-4FFC-461E-8732-B9E4D05954BB}" type="datetimeFigureOut">
              <a:rPr lang="uk-UA" smtClean="0"/>
              <a:t>02.03.2021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0623D-D584-46B5-A4E3-C850F773D60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233119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48174-4FFC-461E-8732-B9E4D05954BB}" type="datetimeFigureOut">
              <a:rPr lang="uk-UA" smtClean="0"/>
              <a:t>02.03.2021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0623D-D584-46B5-A4E3-C850F773D60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462384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48174-4FFC-461E-8732-B9E4D05954BB}" type="datetimeFigureOut">
              <a:rPr lang="uk-UA" smtClean="0"/>
              <a:t>02.03.2021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0623D-D584-46B5-A4E3-C850F773D60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864987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48174-4FFC-461E-8732-B9E4D05954BB}" type="datetimeFigureOut">
              <a:rPr lang="uk-UA" smtClean="0"/>
              <a:t>02.03.2021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0623D-D584-46B5-A4E3-C850F773D60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184245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48174-4FFC-461E-8732-B9E4D05954BB}" type="datetimeFigureOut">
              <a:rPr lang="uk-UA" smtClean="0"/>
              <a:t>02.03.2021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0623D-D584-46B5-A4E3-C850F773D60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089673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48174-4FFC-461E-8732-B9E4D05954BB}" type="datetimeFigureOut">
              <a:rPr lang="uk-UA" smtClean="0"/>
              <a:t>02.03.2021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0623D-D584-46B5-A4E3-C850F773D60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554602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48174-4FFC-461E-8732-B9E4D05954BB}" type="datetimeFigureOut">
              <a:rPr lang="uk-UA" smtClean="0"/>
              <a:t>02.03.2021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0623D-D584-46B5-A4E3-C850F773D60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991444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48174-4FFC-461E-8732-B9E4D05954BB}" type="datetimeFigureOut">
              <a:rPr lang="uk-UA" smtClean="0"/>
              <a:t>02.03.2021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0623D-D584-46B5-A4E3-C850F773D60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234819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airplan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A48174-4FFC-461E-8732-B9E4D05954BB}" type="datetimeFigureOut">
              <a:rPr lang="uk-UA" smtClean="0"/>
              <a:t>02.03.2021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B30623D-D584-46B5-A4E3-C850F773D60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23888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  <p:sldLayoutId id="2147483798" r:id="rId13"/>
    <p:sldLayoutId id="2147483799" r:id="rId14"/>
    <p:sldLayoutId id="2147483800" r:id="rId15"/>
    <p:sldLayoutId id="2147483801" r:id="rId16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airplane"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52754" y="1737895"/>
            <a:ext cx="4014026" cy="267735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algn="ctr"/>
            <a:r>
              <a:rPr lang="uk-UA" sz="3900" smtClean="0">
                <a:ln w="0"/>
                <a:solidFill>
                  <a:schemeClr val="tx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Портфоліо</a:t>
            </a:r>
            <a:r>
              <a:rPr lang="uk-UA" smtClean="0">
                <a:ln w="0"/>
                <a:solidFill>
                  <a:schemeClr val="tx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uk-UA" dirty="0" smtClean="0">
              <a:ln w="0"/>
              <a:solidFill>
                <a:schemeClr val="tx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uk-UA" dirty="0" smtClean="0">
                <a:ln w="0"/>
                <a:solidFill>
                  <a:schemeClr val="tx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вихователя</a:t>
            </a:r>
            <a:endParaRPr lang="uk-UA" dirty="0" smtClean="0">
              <a:ln w="0"/>
              <a:solidFill>
                <a:schemeClr val="tx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uk-UA" dirty="0" err="1">
                <a:ln w="0"/>
                <a:solidFill>
                  <a:schemeClr val="tx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Добош</a:t>
            </a:r>
            <a:r>
              <a:rPr lang="uk-UA" dirty="0">
                <a:ln w="0"/>
                <a:solidFill>
                  <a:schemeClr val="tx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Ганни </a:t>
            </a:r>
            <a:r>
              <a:rPr lang="uk-UA" dirty="0" smtClean="0">
                <a:ln w="0"/>
                <a:solidFill>
                  <a:schemeClr val="tx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Іванівни</a:t>
            </a:r>
          </a:p>
          <a:p>
            <a:pPr algn="ctr"/>
            <a:r>
              <a:rPr lang="uk-UA" dirty="0" err="1" smtClean="0">
                <a:ln w="0"/>
                <a:solidFill>
                  <a:schemeClr val="tx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Корегуючої</a:t>
            </a:r>
            <a:r>
              <a:rPr lang="uk-UA" dirty="0" smtClean="0">
                <a:ln w="0"/>
                <a:solidFill>
                  <a:schemeClr val="tx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групи «Калинка»</a:t>
            </a:r>
          </a:p>
          <a:p>
            <a:pPr algn="ctr"/>
            <a:r>
              <a:rPr lang="uk-UA" dirty="0" err="1" smtClean="0">
                <a:ln w="0"/>
                <a:solidFill>
                  <a:schemeClr val="tx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Чинадіївського</a:t>
            </a:r>
            <a:r>
              <a:rPr lang="uk-UA" dirty="0" smtClean="0">
                <a:ln w="0"/>
                <a:solidFill>
                  <a:schemeClr val="tx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дитячого будинку.</a:t>
            </a:r>
          </a:p>
          <a:p>
            <a:pPr algn="ctr"/>
            <a:r>
              <a:rPr lang="uk-UA" dirty="0" smtClean="0">
                <a:ln w="0"/>
                <a:solidFill>
                  <a:schemeClr val="tx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2021р.</a:t>
            </a:r>
            <a:endParaRPr lang="uk-UA" dirty="0">
              <a:ln w="0"/>
              <a:solidFill>
                <a:schemeClr val="tx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26" name="Picture 2" descr="Украинский национальный КОСТЮМ — Воротила | Beautiful children, Precious  children, Gir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33" y="153593"/>
            <a:ext cx="4502893" cy="6508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5833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18012" y="4036071"/>
            <a:ext cx="2976607" cy="223245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043445" y="1516454"/>
            <a:ext cx="5378798" cy="40340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91086" y="1941468"/>
            <a:ext cx="4245426" cy="318407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22151" y="423680"/>
            <a:ext cx="2943499" cy="220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5490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5913" y="8708"/>
            <a:ext cx="8596668" cy="1320800"/>
          </a:xfrm>
        </p:spPr>
        <p:txBody>
          <a:bodyPr/>
          <a:lstStyle/>
          <a:p>
            <a:pPr algn="ctr"/>
            <a:r>
              <a:rPr lang="uk-UA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Наша прогулянка</a:t>
            </a:r>
            <a:endParaRPr lang="uk-UA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79637" y="983252"/>
            <a:ext cx="2989219" cy="224191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63445" y="1605101"/>
            <a:ext cx="5525586" cy="414419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1611" y="1000487"/>
            <a:ext cx="3127103" cy="234532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0571" y="4356123"/>
            <a:ext cx="2522737" cy="189205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83103" y="4023391"/>
            <a:ext cx="3204975" cy="2403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6209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914727" y="3842809"/>
            <a:ext cx="2874199" cy="215564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35207" y="1328082"/>
            <a:ext cx="5747869" cy="431090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6250" y="659486"/>
            <a:ext cx="2694892" cy="2021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6178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14651" y="217715"/>
            <a:ext cx="2873202" cy="984069"/>
          </a:xfrm>
        </p:spPr>
        <p:txBody>
          <a:bodyPr/>
          <a:lstStyle/>
          <a:p>
            <a:pPr algn="ctr"/>
            <a:r>
              <a:rPr lang="uk-UA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Наші ігри</a:t>
            </a:r>
            <a:endParaRPr lang="uk-UA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33460" y="3287165"/>
            <a:ext cx="3881438" cy="2911078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428817" y="3082976"/>
            <a:ext cx="4114797" cy="30860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16775" y="1550583"/>
            <a:ext cx="3312885" cy="24846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13845" y="1543780"/>
            <a:ext cx="3331026" cy="2498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8009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0008" y="634086"/>
            <a:ext cx="3881438" cy="291107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402601" y="619713"/>
            <a:ext cx="3766454" cy="28248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69837" y="1746250"/>
            <a:ext cx="3809997" cy="285749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32335" y="4465446"/>
            <a:ext cx="2644777" cy="198358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926611" y="4374606"/>
            <a:ext cx="2779121" cy="2084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4087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Наші свята:</a:t>
            </a:r>
            <a:endParaRPr lang="uk-UA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55741" y="1394235"/>
            <a:ext cx="3839853" cy="399731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 smtClean="0">
                <a:solidFill>
                  <a:srgbClr val="00B0F0"/>
                </a:solidFill>
              </a:rPr>
              <a:t>Зустріч святого Миколая</a:t>
            </a:r>
            <a:endParaRPr lang="uk-UA" dirty="0">
              <a:solidFill>
                <a:srgbClr val="00B0F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96" y="2715035"/>
            <a:ext cx="4209143" cy="315685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275" y="2003835"/>
            <a:ext cx="6106460" cy="4579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107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353" y="139226"/>
            <a:ext cx="4963585" cy="661811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897" y="1798620"/>
            <a:ext cx="3532483" cy="264936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28" y="2314941"/>
            <a:ext cx="2846967" cy="213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393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4467" y="2658256"/>
            <a:ext cx="2751282" cy="1538513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Зустріч нового року</a:t>
            </a:r>
            <a:endParaRPr lang="uk-UA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553" y="134710"/>
            <a:ext cx="5173133" cy="387985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9686" y="4196769"/>
            <a:ext cx="3291840" cy="246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7727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91" y="1712685"/>
            <a:ext cx="5175249" cy="388143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994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3626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55817" y="4210594"/>
            <a:ext cx="7549705" cy="2647406"/>
          </a:xfrm>
        </p:spPr>
        <p:txBody>
          <a:bodyPr>
            <a:prstTxWarp prst="textInflateTop">
              <a:avLst/>
            </a:prstTxWarp>
          </a:bodyPr>
          <a:lstStyle/>
          <a:p>
            <a:pPr marL="0" indent="0" algn="ctr">
              <a:buNone/>
            </a:pPr>
            <a:r>
              <a:rPr lang="uk-UA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Від педагога залежить, чим стане серце дитини – ніжною квіткою чи засушеною корою. Заповітна мрія кожного мислячого педагога – щоб серце вихованця було чутливим до кожного слова вихователя, щоб дитяча душа відгукнулась, мов ніжна струна, на тонку музику його душі</a:t>
            </a:r>
            <a:r>
              <a:rPr lang="uk-UA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".</a:t>
            </a:r>
          </a:p>
          <a:p>
            <a:pPr marL="0" indent="0" algn="ctr">
              <a:buNone/>
            </a:pPr>
            <a:r>
              <a:rPr lang="uk-UA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В</a:t>
            </a:r>
            <a:r>
              <a:rPr lang="uk-UA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. О. </a:t>
            </a:r>
            <a:r>
              <a:rPr lang="uk-UA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Сухомлинський.</a:t>
            </a:r>
            <a:endParaRPr lang="uk-UA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1028" name="Picture 4" descr="Діти і сонце: як захистити дитину від небезпечних променів » Профспілка  працівників освіти і науки Україн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817" y="87871"/>
            <a:ext cx="6833148" cy="4555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31276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36734" y="181194"/>
            <a:ext cx="3369591" cy="916086"/>
          </a:xfrm>
        </p:spPr>
        <p:txBody>
          <a:bodyPr/>
          <a:lstStyle/>
          <a:p>
            <a:pPr algn="ctr"/>
            <a:r>
              <a:rPr lang="uk-UA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Мій диплом</a:t>
            </a:r>
            <a:endParaRPr lang="uk-UA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056" y="1345240"/>
            <a:ext cx="7262949" cy="5447212"/>
          </a:xfrm>
        </p:spPr>
      </p:pic>
    </p:spTree>
    <p:extLst>
      <p:ext uri="{BB962C8B-B14F-4D97-AF65-F5344CB8AC3E}">
        <p14:creationId xmlns:p14="http://schemas.microsoft.com/office/powerpoint/2010/main" val="25781328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61997" y="1829663"/>
            <a:ext cx="8596668" cy="3880773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prstTxWarp prst="textCanUp">
              <a:avLst/>
            </a:prstTxWarp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>
              <a:buNone/>
            </a:pPr>
            <a:r>
              <a:rPr lang="uk-UA" b="1" dirty="0" smtClean="0">
                <a:ln/>
                <a:solidFill>
                  <a:schemeClr val="tx2">
                    <a:lumMod val="75000"/>
                  </a:schemeClr>
                </a:solidFill>
              </a:rPr>
              <a:t>Дякую за увагу</a:t>
            </a:r>
            <a:endParaRPr lang="uk-UA" b="1" dirty="0">
              <a:ln/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6432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1837" y="325708"/>
            <a:ext cx="8596668" cy="1550989"/>
          </a:xfrm>
        </p:spPr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b="1" dirty="0" smtClean="0">
                <a:ln/>
                <a:solidFill>
                  <a:schemeClr val="accent4"/>
                </a:solidFill>
              </a:rPr>
              <a:t>Свідоцтво про підвищення кваліфікації</a:t>
            </a:r>
            <a:endParaRPr lang="uk-UA" b="1" dirty="0">
              <a:ln/>
              <a:solidFill>
                <a:schemeClr val="accent4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31472" y="6224661"/>
            <a:ext cx="2524859" cy="633339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З 13 по 31 січня 2020</a:t>
            </a:r>
            <a:endParaRPr lang="uk-UA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339" y="1685108"/>
            <a:ext cx="3118757" cy="415834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631" y="1685108"/>
            <a:ext cx="3092389" cy="4123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1245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51163" y="139338"/>
            <a:ext cx="3703077" cy="914400"/>
          </a:xfrm>
        </p:spPr>
        <p:txBody>
          <a:bodyPr/>
          <a:lstStyle/>
          <a:p>
            <a:r>
              <a:rPr lang="uk-UA" dirty="0" smtClean="0"/>
              <a:t>Життєве кредо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37151" y="984933"/>
            <a:ext cx="6731099" cy="2333034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«Візьми промінь світла і спрямуй його туди,</a:t>
            </a:r>
          </a:p>
          <a:p>
            <a:pPr marL="0" indent="0" algn="ctr">
              <a:buNone/>
            </a:pPr>
            <a:r>
              <a:rPr lang="uk-UA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</a:t>
            </a:r>
            <a:r>
              <a:rPr lang="uk-UA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е панує </a:t>
            </a:r>
            <a:r>
              <a:rPr lang="uk-UA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темрява.Візьми</a:t>
            </a:r>
            <a:r>
              <a:rPr lang="uk-UA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усмішку і подаруй її </a:t>
            </a:r>
            <a:r>
              <a:rPr lang="uk-UA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тому,хто</a:t>
            </a:r>
            <a:r>
              <a:rPr lang="uk-UA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її потребує.</a:t>
            </a:r>
          </a:p>
          <a:p>
            <a:pPr marL="0" indent="0" algn="ctr">
              <a:buNone/>
            </a:pPr>
            <a:r>
              <a:rPr lang="uk-UA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Візьми доброту і дай її </a:t>
            </a:r>
            <a:r>
              <a:rPr lang="uk-UA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тому,хто</a:t>
            </a:r>
            <a:r>
              <a:rPr lang="uk-UA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сам не вміє віддавати.</a:t>
            </a:r>
          </a:p>
          <a:p>
            <a:pPr marL="0" indent="0" algn="ctr">
              <a:buNone/>
            </a:pPr>
            <a:r>
              <a:rPr lang="uk-UA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Візьми віру і віддай її </a:t>
            </a:r>
            <a:r>
              <a:rPr lang="uk-UA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кожному,хто</a:t>
            </a:r>
            <a:r>
              <a:rPr lang="uk-UA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не має її.</a:t>
            </a:r>
          </a:p>
          <a:p>
            <a:pPr marL="0" indent="0" algn="ctr">
              <a:buNone/>
            </a:pPr>
            <a:r>
              <a:rPr lang="uk-UA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Візьми любов і неси її </a:t>
            </a:r>
            <a:r>
              <a:rPr lang="uk-UA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світови</a:t>
            </a:r>
            <a:r>
              <a:rPr lang="uk-UA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.»</a:t>
            </a:r>
            <a:endParaRPr lang="uk-U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050" name="Picture 2" descr="Перша дитяча книжка про коронавірус з'явилася на сайті видавництва &quot;Ранок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200" y="3449187"/>
            <a:ext cx="1905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2281645" y="5174028"/>
            <a:ext cx="6983648" cy="130514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uk-UA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«Кожен </a:t>
            </a:r>
            <a:r>
              <a:rPr lang="uk-UA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день,який</a:t>
            </a:r>
            <a:r>
              <a:rPr lang="uk-UA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Ви не поповнили хоча б </a:t>
            </a:r>
            <a:r>
              <a:rPr lang="uk-UA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маленькими,але</a:t>
            </a:r>
            <a:r>
              <a:rPr lang="uk-UA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новими для Вас знаннями ,вважайте безплідним і  марним для себе»</a:t>
            </a:r>
          </a:p>
          <a:p>
            <a:pPr marL="0" indent="0" algn="ctr">
              <a:buFont typeface="Wingdings 3" charset="2"/>
              <a:buNone/>
            </a:pPr>
            <a:r>
              <a:rPr lang="uk-UA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В.О.Сухомлинський</a:t>
            </a:r>
            <a:endParaRPr lang="uk-U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859899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Педагогічне кредо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8632" y="1516156"/>
            <a:ext cx="8734071" cy="1052873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Любити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дитину</a:t>
            </a:r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різну</a:t>
            </a:r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  <a:r>
              <a:rPr lang="ru-RU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талановиту</a:t>
            </a:r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чи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не </a:t>
            </a:r>
            <a:r>
              <a:rPr lang="ru-RU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дуже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ru-RU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веселу</a:t>
            </a:r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чи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сумну</a:t>
            </a:r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ru-RU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спокійну</a:t>
            </a:r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чи</a:t>
            </a:r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непосидючу</a:t>
            </a:r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…</a:t>
            </a:r>
            <a:r>
              <a:rPr lang="ru-RU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Спілкуватися</a:t>
            </a:r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 </a:t>
            </a:r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нею, </a:t>
            </a:r>
            <a:r>
              <a:rPr lang="ru-RU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навчати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й </a:t>
            </a:r>
            <a:r>
              <a:rPr lang="ru-RU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радіти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ru-RU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бо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дитина</a:t>
            </a:r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це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свято, яке </a:t>
            </a:r>
            <a:r>
              <a:rPr lang="ru-RU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триває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доти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ru-RU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поки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ти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є разом </a:t>
            </a:r>
            <a:r>
              <a:rPr lang="ru-RU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із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нею»</a:t>
            </a:r>
            <a:endParaRPr lang="uk-U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47659" y="3076031"/>
            <a:ext cx="4056015" cy="3042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9331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59870" y="557348"/>
            <a:ext cx="3119603" cy="1320800"/>
          </a:xfrm>
        </p:spPr>
        <p:txBody>
          <a:bodyPr/>
          <a:lstStyle/>
          <a:p>
            <a:pPr algn="ctr"/>
            <a:r>
              <a:rPr lang="uk-UA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Завдання :</a:t>
            </a:r>
            <a:endParaRPr lang="uk-UA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45326" y="2265093"/>
            <a:ext cx="8560525" cy="1975981"/>
          </a:xfrm>
        </p:spPr>
        <p:txBody>
          <a:bodyPr>
            <a:normAutofit/>
          </a:bodyPr>
          <a:lstStyle/>
          <a:p>
            <a:r>
              <a:rPr lang="uk-UA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Розвиток </a:t>
            </a:r>
            <a:r>
              <a:rPr lang="uk-UA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звязного</a:t>
            </a:r>
            <a:r>
              <a:rPr lang="uk-UA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мовлення;</a:t>
            </a:r>
          </a:p>
          <a:p>
            <a:r>
              <a:rPr lang="uk-UA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Розвиток основних психічних процесів-</a:t>
            </a:r>
            <a:r>
              <a:rPr lang="uk-UA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памяті,уваги,образного</a:t>
            </a:r>
            <a:r>
              <a:rPr lang="uk-UA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мислення;</a:t>
            </a:r>
          </a:p>
          <a:p>
            <a:r>
              <a:rPr lang="uk-UA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Розвиток дрібної моторики рук;</a:t>
            </a:r>
          </a:p>
          <a:p>
            <a:r>
              <a:rPr lang="uk-UA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Створення умов для всебічного розвитку дитини.</a:t>
            </a:r>
            <a:endParaRPr lang="uk-U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12499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8607" y="60960"/>
            <a:ext cx="8596668" cy="1320800"/>
          </a:xfrm>
        </p:spPr>
        <p:txBody>
          <a:bodyPr/>
          <a:lstStyle/>
          <a:p>
            <a:pPr algn="ctr"/>
            <a:r>
              <a:rPr lang="uk-UA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Наша родина </a:t>
            </a:r>
            <a:endParaRPr lang="uk-UA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08846" y="3224804"/>
            <a:ext cx="3893457" cy="292009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509272" y="3224803"/>
            <a:ext cx="3893458" cy="29200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475495" y="809536"/>
            <a:ext cx="5142892" cy="3857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0453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3337" y="544285"/>
            <a:ext cx="4772298" cy="1153886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Наші заняття:</a:t>
            </a:r>
            <a:endParaRPr lang="uk-UA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85" y="2277017"/>
            <a:ext cx="3757997" cy="281849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81496" y="2666761"/>
            <a:ext cx="4093303" cy="306997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668" y="296091"/>
            <a:ext cx="3750492" cy="2812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4867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9851" y="607471"/>
            <a:ext cx="3236633" cy="2427474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368126" y="4010208"/>
            <a:ext cx="2932571" cy="21994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0142" y="4098724"/>
            <a:ext cx="2831410" cy="212355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280366" y="592741"/>
            <a:ext cx="3118797" cy="233909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13240" y="1397054"/>
            <a:ext cx="4815843" cy="3611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7124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TM02900688[[fn=Аспект]]</Template>
  <TotalTime>172</TotalTime>
  <Words>238</Words>
  <Application>Microsoft Office PowerPoint</Application>
  <PresentationFormat>Широкоэкранный</PresentationFormat>
  <Paragraphs>35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Trebuchet MS</vt:lpstr>
      <vt:lpstr>Wingdings 3</vt:lpstr>
      <vt:lpstr>Грань</vt:lpstr>
      <vt:lpstr>     </vt:lpstr>
      <vt:lpstr>Мій диплом</vt:lpstr>
      <vt:lpstr>Свідоцтво про підвищення кваліфікації</vt:lpstr>
      <vt:lpstr>Життєве кредо</vt:lpstr>
      <vt:lpstr>Педагогічне кредо</vt:lpstr>
      <vt:lpstr>Завдання :</vt:lpstr>
      <vt:lpstr>Наша родина </vt:lpstr>
      <vt:lpstr>Наші заняття:</vt:lpstr>
      <vt:lpstr>Презентация PowerPoint</vt:lpstr>
      <vt:lpstr>Презентация PowerPoint</vt:lpstr>
      <vt:lpstr>Наша прогулянка</vt:lpstr>
      <vt:lpstr>Презентация PowerPoint</vt:lpstr>
      <vt:lpstr>Наші ігри</vt:lpstr>
      <vt:lpstr>Презентация PowerPoint</vt:lpstr>
      <vt:lpstr>Наші свята:</vt:lpstr>
      <vt:lpstr>Презентация PowerPoint</vt:lpstr>
      <vt:lpstr>Зустріч нового року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</dc:title>
  <dc:creator>Учетная запись Майкрософт</dc:creator>
  <cp:lastModifiedBy>Учетная запись Майкрософт</cp:lastModifiedBy>
  <cp:revision>16</cp:revision>
  <dcterms:created xsi:type="dcterms:W3CDTF">2021-03-02T15:37:24Z</dcterms:created>
  <dcterms:modified xsi:type="dcterms:W3CDTF">2021-03-02T18:31:58Z</dcterms:modified>
</cp:coreProperties>
</file>