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2" r:id="rId3"/>
    <p:sldId id="263" r:id="rId4"/>
    <p:sldId id="260" r:id="rId5"/>
    <p:sldId id="261" r:id="rId6"/>
    <p:sldId id="258" r:id="rId7"/>
    <p:sldId id="259" r:id="rId8"/>
    <p:sldId id="264" r:id="rId9"/>
    <p:sldId id="309" r:id="rId10"/>
    <p:sldId id="296" r:id="rId11"/>
    <p:sldId id="313" r:id="rId12"/>
    <p:sldId id="314" r:id="rId13"/>
    <p:sldId id="297" r:id="rId14"/>
    <p:sldId id="298" r:id="rId15"/>
    <p:sldId id="277" r:id="rId16"/>
    <p:sldId id="310" r:id="rId17"/>
    <p:sldId id="289" r:id="rId18"/>
    <p:sldId id="315" r:id="rId19"/>
    <p:sldId id="291" r:id="rId20"/>
    <p:sldId id="311" r:id="rId21"/>
    <p:sldId id="306" r:id="rId22"/>
    <p:sldId id="308" r:id="rId23"/>
    <p:sldId id="286" r:id="rId2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99"/>
    <a:srgbClr val="009900"/>
    <a:srgbClr val="008000"/>
    <a:srgbClr val="250BE5"/>
    <a:srgbClr val="D41CBE"/>
    <a:srgbClr val="1490DC"/>
    <a:srgbClr val="0EE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98C48D-E5D2-4E44-AE25-8CFB709240B3}" type="datetimeFigureOut">
              <a:rPr lang="ru-RU" smtClean="0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FCA9-EDE0-408D-AB43-0F1F8590881C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69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353" y="1412776"/>
            <a:ext cx="90284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anose="03010101010201010101" pitchFamily="66" charset="0"/>
              </a:rPr>
              <a:t>Портфоліо</a:t>
            </a:r>
            <a:r>
              <a:rPr lang="ru-RU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uk-UA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anose="03010101010201010101" pitchFamily="66" charset="0"/>
              </a:rPr>
              <a:t>вихователя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Чинадіївського </a:t>
            </a:r>
            <a:r>
              <a:rPr lang="uk-UA" sz="5400" b="1" dirty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дитячого </a:t>
            </a:r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будинку </a:t>
            </a:r>
            <a:endParaRPr lang="uk-UA" sz="5400" b="1" dirty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середньої групи </a:t>
            </a:r>
            <a:r>
              <a:rPr lang="uk-UA" sz="5400" b="1" dirty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«Калинка</a:t>
            </a:r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anose="03010101010201010101" pitchFamily="66" charset="0"/>
              </a:rPr>
              <a:t>МІШКО Надії Петрівни</a:t>
            </a:r>
            <a:endParaRPr lang="uk-UA" sz="5400" b="1" dirty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371" y="-459432"/>
            <a:ext cx="9756576" cy="101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9667FF-4D71-48AF-B075-F7BC12653D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209980"/>
            <a:ext cx="3735940" cy="324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F6E1C7-0CD0-420D-8D01-1C95B7997C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99" y="3212976"/>
            <a:ext cx="431030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D2D29B1-9F67-4635-AEB7-C003F4FB19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-24455"/>
            <a:ext cx="4536504" cy="314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7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264" y="-99392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92079" y="1916832"/>
            <a:ext cx="3263689" cy="2016224"/>
          </a:xfrm>
        </p:spPr>
        <p:txBody>
          <a:bodyPr>
            <a:noAutofit/>
          </a:bodyPr>
          <a:lstStyle/>
          <a:p>
            <a:pPr algn="just"/>
            <a:endParaRPr lang="uk-UA" sz="3600" b="1" dirty="0">
              <a:solidFill>
                <a:srgbClr val="250B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D1D7FC-8DE0-4173-B1F4-DD686857C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75" y="548680"/>
            <a:ext cx="4472525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1FA573-5864-4EA7-90C9-998E6C2A5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4032448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0425A4-B243-47CA-B033-D6D95D4166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7522" y="1664804"/>
            <a:ext cx="4320481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3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нта лицом вверх 7"/>
          <p:cNvSpPr/>
          <p:nvPr/>
        </p:nvSpPr>
        <p:spPr>
          <a:xfrm>
            <a:off x="0" y="260648"/>
            <a:ext cx="8964488" cy="936104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rPr>
              <a:t>Самостійна</a:t>
            </a:r>
            <a:r>
              <a:rPr lang="ru-RU" dirty="0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rPr>
              <a:t> </a:t>
            </a:r>
            <a:r>
              <a:rPr lang="ru-RU" dirty="0" err="1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rPr>
              <a:t>художня</a:t>
            </a:r>
            <a:r>
              <a:rPr lang="ru-RU" dirty="0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rPr>
              <a:t> </a:t>
            </a:r>
            <a:r>
              <a:rPr lang="ru-RU" dirty="0" err="1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rPr>
              <a:t>діяльність</a:t>
            </a:r>
            <a:endParaRPr lang="ru-RU" dirty="0">
              <a:ln>
                <a:solidFill>
                  <a:srgbClr val="250BE5"/>
                </a:solidFill>
              </a:ln>
              <a:solidFill>
                <a:srgbClr val="250BE5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02A920-8C32-4EE0-9D2D-46504ED8C8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1" y="1352078"/>
            <a:ext cx="35367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E8246C4-EF93-4CDC-B732-A19F98C3F1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160390"/>
            <a:ext cx="424847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612D379-2D8E-4FC5-8AB3-AB1195AAD4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035" y="1327521"/>
            <a:ext cx="4331046" cy="270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5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105"/>
            <a:ext cx="10060930" cy="7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Важно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760" y="1750069"/>
            <a:ext cx="2659468" cy="39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09435" y="-515881"/>
            <a:ext cx="10038862" cy="936104"/>
            <a:chOff x="0" y="260648"/>
            <a:chExt cx="8964488" cy="936104"/>
          </a:xfrm>
        </p:grpSpPr>
        <p:sp>
          <p:nvSpPr>
            <p:cNvPr id="7" name="Лента лицом вверх 6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3818" y="306028"/>
              <a:ext cx="6204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Ігрова Діяльність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A60E1A-F43E-4657-A3AC-D879ED7B12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723" y="622258"/>
            <a:ext cx="3971350" cy="246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2A92F13-39CD-46E9-A56B-8F673D0124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723" y="3767235"/>
            <a:ext cx="4080143" cy="246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C162B2F-1DF9-4D29-8F6E-683463AC8E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62" y="1268760"/>
            <a:ext cx="3237838" cy="437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828" y="-188193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>
              <a:solidFill>
                <a:srgbClr val="25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i="1" dirty="0" err="1">
                <a:solidFill>
                  <a:srgbClr val="25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ru-RU" sz="4000" dirty="0">
              <a:solidFill>
                <a:srgbClr val="25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b="1" i="1" dirty="0">
                <a:solidFill>
                  <a:srgbClr val="25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Формувальний</a:t>
            </a:r>
            <a:endParaRPr lang="ru-RU" sz="4000" dirty="0">
              <a:solidFill>
                <a:srgbClr val="25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996D64-CCA4-418F-A9CE-55774E7DC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31" y="322444"/>
            <a:ext cx="4104456" cy="291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9EFE80-72D0-4E54-BE25-CF4105ADF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4571" y="-409576"/>
            <a:ext cx="3052614" cy="424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EB75BA6-A7A5-4C63-B75B-B80691AFC7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436" y="3551892"/>
            <a:ext cx="4572000" cy="291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821" y="-360040"/>
            <a:ext cx="9324528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2863" y="1196752"/>
            <a:ext cx="833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uk-UA" sz="3600" dirty="0">
                <a:solidFill>
                  <a:srgbClr val="25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25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D6FFAB-4227-4BA4-9024-1A2BB8F930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0"/>
            <a:ext cx="4283968" cy="32129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B81ACA-BFF9-4D66-B1FA-5C644C0EF8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386928"/>
            <a:ext cx="4860032" cy="2994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58658C1-334C-480B-923A-7F3E3AD6B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21" y="-15975"/>
            <a:ext cx="4283968" cy="321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01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539A9D-D7E1-4C11-80E7-EAD4E24AD7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44" y="1302222"/>
            <a:ext cx="4319464" cy="351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F553A5-C3FA-4D8B-BC48-927B867FEA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5" y="131193"/>
            <a:ext cx="4543025" cy="29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812274-6002-4EB2-BD78-4216EE47CC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2" y="330157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3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9153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11" name="Лента лицом вверх 10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5472" y="306028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 відпочинок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B1E6D4-CB85-4179-B512-26A9A02A78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81200"/>
            <a:ext cx="38884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99B534-2DCF-4733-88FD-CFA8DDE0F6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431504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4E3FE85-DB6C-4CFB-89FC-248059478C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084940"/>
            <a:ext cx="4322022" cy="257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29723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2248C-7F2E-4DB1-A655-3E01A3627B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957" y="3249185"/>
            <a:ext cx="48245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551917-35FA-4080-9B50-C0E8E5D863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03" y="225989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2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5245" y="-45343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DA99BB-0F0C-4DA2-8AA4-5F03070A1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4245421" cy="306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867129E-88F2-4C09-9E94-A10EAA45B0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80728"/>
            <a:ext cx="364144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B0F7AB-4D5F-4435-9564-973D658A61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51" y="476672"/>
            <a:ext cx="4245421" cy="264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38" y="1628800"/>
            <a:ext cx="8424862" cy="3960440"/>
          </a:xfrm>
        </p:spPr>
        <p:txBody>
          <a:bodyPr>
            <a:normAutofit lnSpcReduction="10000"/>
          </a:bodyPr>
          <a:lstStyle/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Дата народження: 12.10.1962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Загальний стаж роботи:  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45  років.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Педагогічний стаж :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35 років.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</a:p>
          <a:p>
            <a:pPr algn="just">
              <a:buFont typeface="Arial" charset="0"/>
              <a:buNone/>
            </a:pPr>
            <a:r>
              <a:rPr lang="uk-UA" sz="24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       спеціаліст.</a:t>
            </a:r>
          </a:p>
          <a:p>
            <a:pPr algn="just">
              <a:buFont typeface="Arial" charset="0"/>
              <a:buNone/>
            </a:pPr>
            <a:r>
              <a:rPr lang="uk-UA" sz="24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	 Остання атестація- 2019рік.</a:t>
            </a:r>
          </a:p>
          <a:p>
            <a:pPr algn="just">
              <a:buFont typeface="Arial" charset="0"/>
              <a:buNone/>
            </a:pPr>
            <a:r>
              <a:rPr lang="uk-UA" sz="24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	 Курси – ЗІППО у травні 2023р.</a:t>
            </a: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262356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ЗАГАЛЬНІ ДАНІ</a:t>
              </a:r>
              <a:endPara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60BBA4-48AA-46A7-84B1-245680D69A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50895" y="2121109"/>
            <a:ext cx="4650279" cy="261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260648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FB245E-BDEE-4E8E-903F-40AB9E983F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92" y="260648"/>
            <a:ext cx="36661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989DFC3-0545-4D73-AD8E-DCB02557CF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2" y="3501008"/>
            <a:ext cx="3827407" cy="319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8A5CFE-5C5E-4453-B9B4-A209821BF4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6486" y="1500188"/>
            <a:ext cx="5904656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2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564" y="660174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 СВЯТА.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55902E9-8DCE-4344-B1E0-B1B952A94E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714" y="4072419"/>
            <a:ext cx="5136572" cy="291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C77153E-FDA2-4A28-A387-DEAD24FAF4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5" y="1074222"/>
            <a:ext cx="4349486" cy="278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EAA8E55-63F4-4213-93CC-9C8024411B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572" y="1123003"/>
            <a:ext cx="4121646" cy="29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2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перш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Дайте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дитинству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дозріти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дітях</a:t>
            </a:r>
            <a:r>
              <a:rPr lang="ru-RU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uk-UA" sz="3200" b="1" i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Ж.-Ж. Руссо</a:t>
            </a:r>
            <a:endParaRPr lang="ru-RU" sz="3200" b="1" i="1" dirty="0">
              <a:solidFill>
                <a:srgbClr val="250B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72A7E6-FBB7-4EA0-A34E-B946AB61F5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0180" y="2348492"/>
            <a:ext cx="3183528" cy="30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-17140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91512" cy="2232025"/>
          </a:xfrm>
        </p:spPr>
        <p:txBody>
          <a:bodyPr>
            <a:normAutofit fontScale="90000"/>
          </a:bodyPr>
          <a:lstStyle/>
          <a:p>
            <a:r>
              <a:rPr lang="uk-UA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7" name="Лента лицом вверх 6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Проблемне питання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77281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соціальної компетентності дошкільників засобами предметно – ігрового простору.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888" y="1808820"/>
            <a:ext cx="6408712" cy="241226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«ЛЮДИНА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ВІДДЗЕРКАЛЮЄТЬСЯ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СВОЇХ ВЧИНКАХ»</a:t>
            </a:r>
            <a:endParaRPr lang="ru-RU" sz="44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262356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ЖИТТЄВЕ КРЕДО</a:t>
              </a:r>
              <a:endPara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7412"/>
            <a:ext cx="8569325" cy="2291628"/>
          </a:xfrm>
        </p:spPr>
        <p:txBody>
          <a:bodyPr/>
          <a:lstStyle/>
          <a:p>
            <a:pPr marL="0" indent="806450" algn="just">
              <a:spcBef>
                <a:spcPts val="0"/>
              </a:spcBef>
              <a:buFont typeface="Arial" charset="0"/>
              <a:buNone/>
              <a:defRPr/>
            </a:pPr>
            <a:r>
              <a:rPr lang="uk-UA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«Знай дитину, розумій дитину, поважай дитину, будь частиною життя дитини»</a:t>
            </a:r>
            <a:endParaRPr lang="ru-RU" sz="4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80528" y="156644"/>
            <a:ext cx="8964488" cy="936104"/>
            <a:chOff x="0" y="260648"/>
            <a:chExt cx="8964488" cy="936104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ПЕДАГОГІЧНЕ КРЕДО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91396"/>
            <a:ext cx="3748776" cy="24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E611E4F-F7D3-4352-BCB8-909FFC0577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7180" y="2669803"/>
            <a:ext cx="2952328" cy="418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0648" y="535639"/>
            <a:ext cx="8424862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2925" algn="just">
              <a:buNone/>
            </a:pPr>
            <a:r>
              <a:rPr lang="uk-UA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Освіта: навчальний заклад (рік закінчення).</a:t>
            </a:r>
          </a:p>
          <a:p>
            <a:pPr marL="0" indent="542925" algn="just">
              <a:buFont typeface="Arial" charset="0"/>
              <a:buNone/>
            </a:pPr>
            <a:r>
              <a:rPr lang="uk-UA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Кваліфікація: яка кваліфікація присвоєна.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73557" y="328498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Сканкопія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 про освіту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599431-4D92-442E-991E-572E4BBA3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44585" y="2780928"/>
            <a:ext cx="347362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80846" cy="1008112"/>
          </a:xfrm>
        </p:spPr>
        <p:txBody>
          <a:bodyPr/>
          <a:lstStyle/>
          <a:p>
            <a:pPr marL="0" indent="542925" algn="ctr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</a:p>
          <a:p>
            <a:pPr marL="0" indent="542925" algn="ctr">
              <a:buFont typeface="Arial" charset="0"/>
              <a:buNone/>
            </a:pP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Термін: </a:t>
            </a:r>
            <a:r>
              <a:rPr lang="uk-UA" sz="24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uk-UA" sz="2400" b="1" i="1" dirty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05. 2024р.</a:t>
            </a:r>
            <a:r>
              <a:rPr lang="uk-UA" sz="2400" b="1" i="1" dirty="0" smtClean="0">
                <a:solidFill>
                  <a:srgbClr val="250BE5"/>
                </a:solidFill>
                <a:latin typeface="Times New Roman"/>
                <a:cs typeface="Times New Roman"/>
              </a:rPr>
              <a:t>–19 .05.2024р</a:t>
            </a:r>
            <a:r>
              <a:rPr lang="uk-UA" sz="2400" b="1" i="1" dirty="0">
                <a:solidFill>
                  <a:srgbClr val="250BE5"/>
                </a:solidFill>
                <a:latin typeface="Times New Roman"/>
                <a:cs typeface="Times New Roman"/>
              </a:rPr>
              <a:t>.</a:t>
            </a: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2925" algn="ctr">
              <a:buFont typeface="Arial" charset="0"/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787" y="1484784"/>
            <a:ext cx="3528392" cy="496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26" y="-243408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CA475685-22A2-40F3-8E8C-687E02DB6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6672"/>
            <a:ext cx="5721350" cy="429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96950" y="548681"/>
            <a:ext cx="3935090" cy="3384376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250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Навчальна діяльність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36CA3B-E37C-474E-9A20-87C9A7DA78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764704"/>
            <a:ext cx="488378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0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150</Words>
  <Application>Microsoft Office PowerPoint</Application>
  <PresentationFormat>Екран (4:3)</PresentationFormat>
  <Paragraphs>40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Навчальна діяльність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ВИХОВАТЕЛЯ</dc:title>
  <dc:creator>Admin</dc:creator>
  <cp:lastModifiedBy>comp 105</cp:lastModifiedBy>
  <cp:revision>108</cp:revision>
  <cp:lastPrinted>2018-01-27T11:52:48Z</cp:lastPrinted>
  <dcterms:created xsi:type="dcterms:W3CDTF">2016-12-09T04:45:38Z</dcterms:created>
  <dcterms:modified xsi:type="dcterms:W3CDTF">2024-04-08T10:17:50Z</dcterms:modified>
</cp:coreProperties>
</file>