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32B-0225-46A5-A088-E573C2984EFF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B86-1EEA-4093-96B1-1A63EDC5FE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FA4-3BCD-4155-B2EC-E13FD50386A4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586-A2D6-4DF2-8643-A48842AD433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DC7-B518-498C-ADF5-6EA7F8088172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B1-3D37-4020-B8A2-E1BE2EBB510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D697-74D8-484F-9AC0-0464B47659FC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0E7-6A17-4DC0-A47D-F4DFA419A6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AF42-4831-4431-A9D6-506ED377B736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95D-499A-4E0B-9DD8-9A768602EFB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4DAA-AFC8-4D58-B816-26A89B6D0D10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1F2-C0EF-4D48-8016-75E015F4538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917-96F9-4577-8A44-C23CC37465FE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8836-2DE0-4825-A27D-37B144FE911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9739-E6AF-43BF-AF5F-A151EB2E616F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C67-B951-481B-9206-D64A76438CA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5A4-2EE7-4D25-825F-ED9E436F2BC7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E93-7051-4AF6-8CFA-16F8E215EDF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4E3-8822-45C0-8460-EBEDDFF1C8C6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01FD-353F-4ED9-8AA8-DA981B888E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D9E2-7B5E-4CF3-80CA-550E185BCDDD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58C-6A45-4794-9248-C63363F19F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35A08-FD18-4E0D-9DE3-547ABC5FB1E8}" type="datetimeFigureOut">
              <a:rPr lang="ru-RU"/>
              <a:pPr>
                <a:defRPr/>
              </a:pPr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302EF-B5E0-4925-B9BE-E47F7B0444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207424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400" b="1" i="1" kern="0" dirty="0" err="1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Чинад</a:t>
            </a:r>
            <a:r>
              <a:rPr lang="uk-UA" sz="2400" b="1" i="1" kern="0" dirty="0" err="1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іївський</a:t>
            </a:r>
            <a:r>
              <a:rPr lang="uk-UA" sz="2400" b="1" i="1" kern="0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дошкільний </a:t>
            </a:r>
            <a:b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навчальний </a:t>
            </a:r>
            <a:r>
              <a:rPr lang="uk-UA" sz="2400" b="1" i="1" kern="0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заклад </a:t>
            </a:r>
            <a: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uk-UA" sz="2400" b="1" i="1" kern="0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дитячий будинок) </a:t>
            </a:r>
            <a: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інтернатного </a:t>
            </a:r>
            <a:r>
              <a:rPr lang="uk-UA" sz="2400" b="1" i="1" kern="0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типу </a:t>
            </a:r>
            <a: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</a:br>
            <a:r>
              <a:rPr lang="uk-UA" sz="2400" b="1" i="1" kern="0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Закарпатської </a:t>
            </a:r>
            <a:r>
              <a:rPr lang="uk-UA" sz="2400" b="1" i="1" kern="0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n-ea"/>
                <a:cs typeface="+mn-cs"/>
              </a:rPr>
              <a:t>обласної ради</a:t>
            </a:r>
            <a:r>
              <a:rPr lang="ru-RU" sz="2400" i="1" kern="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rPr>
              <a:t/>
            </a:r>
            <a:br>
              <a:rPr lang="ru-RU" sz="2400" i="1" kern="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395536" y="2348880"/>
            <a:ext cx="8291264" cy="3777283"/>
          </a:xfrm>
        </p:spPr>
        <p:txBody>
          <a:bodyPr/>
          <a:lstStyle/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i="1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</a:t>
            </a:r>
            <a:r>
              <a:rPr lang="uk-UA" b="1" i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ІО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 - дефектолога</a:t>
            </a:r>
            <a:endParaRPr lang="uk-UA" b="1" i="1" dirty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ГАНЬКОВИЧ Мар'яни Анатоліївни</a:t>
            </a:r>
            <a:endParaRPr lang="ru-RU" sz="1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71600" y="1305342"/>
            <a:ext cx="58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uk-UA" sz="5400" dirty="0" smtClean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5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Робота</a:t>
            </a:r>
            <a:r>
              <a:rPr lang="uk-UA" sz="4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5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 учасниками навчально – виховного процесу</a:t>
            </a:r>
            <a:endParaRPr lang="ru-RU" sz="20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338763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uk-UA" sz="4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Соціально – побутове орієнтування</a:t>
            </a:r>
            <a:endParaRPr lang="ru-RU" sz="4800" dirty="0">
              <a:solidFill>
                <a:prstClr val="black"/>
              </a:solidFill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17346"/>
            <a:ext cx="3168650" cy="42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822199"/>
            <a:ext cx="327814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67060" y="404664"/>
            <a:ext cx="3233131" cy="1728192"/>
          </a:xfrm>
        </p:spPr>
        <p:txBody>
          <a:bodyPr/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Одяг по сезону</a:t>
            </a:r>
            <a:endParaRPr lang="uk-UA" sz="3600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698" y="1988840"/>
            <a:ext cx="2519362" cy="270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334" y="3429000"/>
            <a:ext cx="2448272" cy="29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173" y="2348880"/>
            <a:ext cx="272044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34" y="288032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2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581" y="2198641"/>
            <a:ext cx="4877285" cy="5954286"/>
          </a:xfrm>
        </p:spPr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Сервіровка столу</a:t>
            </a:r>
            <a:endParaRPr lang="uk-UA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212" y="1760814"/>
            <a:ext cx="2561227" cy="341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05" y="476672"/>
            <a:ext cx="2824116" cy="376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900" y="980728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61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658832"/>
            <a:ext cx="5688632" cy="1573490"/>
          </a:xfrm>
        </p:spPr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Український національний одяг</a:t>
            </a:r>
            <a:endParaRPr lang="uk-UA" sz="40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295" y="404664"/>
            <a:ext cx="2085647" cy="278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827" y="3185526"/>
            <a:ext cx="2183621" cy="291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65" y="166728"/>
            <a:ext cx="338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161" y="334692"/>
            <a:ext cx="3189147" cy="425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4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Кінезіологічні вправи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365" y="1772816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772816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86" y="1800200"/>
            <a:ext cx="2821242" cy="376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4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60638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661727"/>
            <a:ext cx="3566682" cy="453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82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4638"/>
            <a:ext cx="3820113" cy="286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426" y="3356992"/>
            <a:ext cx="4201798" cy="315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62"/>
          <a:stretch/>
        </p:blipFill>
        <p:spPr>
          <a:xfrm>
            <a:off x="4644008" y="409399"/>
            <a:ext cx="32052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26" y="3182162"/>
            <a:ext cx="2890061" cy="332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1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96" y="3459161"/>
            <a:ext cx="27980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772" y="1651543"/>
            <a:ext cx="2711428" cy="361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1" y="1144351"/>
            <a:ext cx="3091821" cy="412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72"/>
          <a:stretch/>
        </p:blipFill>
        <p:spPr>
          <a:xfrm>
            <a:off x="3273596" y="253604"/>
            <a:ext cx="2527110" cy="320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99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Заняття </a:t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«Корисні та шкідливі продукти»</a:t>
            </a:r>
            <a:endParaRPr lang="uk-UA" sz="36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56792"/>
            <a:ext cx="3353420" cy="447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627690"/>
            <a:ext cx="3300247" cy="44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9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200" b="1" i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3200" b="1" i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ГАНЬКОВИЧ </a:t>
            </a:r>
            <a:b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Мар'яна Анатоліївна</a:t>
            </a:r>
            <a:r>
              <a:rPr lang="ru-RU" sz="1800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4000" b="1" u="sng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uk-UA" sz="4000" b="1" u="sng" dirty="0">
                <a:solidFill>
                  <a:srgbClr val="C00000"/>
                </a:solidFill>
                <a:latin typeface="Arial" charset="0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1560" y="1535112"/>
            <a:ext cx="4032448" cy="4846215"/>
          </a:xfrm>
        </p:spPr>
        <p:txBody>
          <a:bodyPr/>
          <a:lstStyle/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uk-UA" sz="1600" b="1" i="1" dirty="0" smtClean="0">
                <a:solidFill>
                  <a:srgbClr val="4F271C"/>
                </a:solidFill>
                <a:latin typeface="Corbel" panose="020B0503020204020204" pitchFamily="34" charset="0"/>
              </a:rPr>
              <a:t>Дата </a:t>
            </a:r>
            <a:r>
              <a:rPr lang="uk-UA" sz="1600" b="1" i="1" dirty="0">
                <a:solidFill>
                  <a:srgbClr val="4F271C"/>
                </a:solidFill>
                <a:latin typeface="Corbel" panose="020B0503020204020204" pitchFamily="34" charset="0"/>
              </a:rPr>
              <a:t>народження: </a:t>
            </a:r>
            <a:r>
              <a:rPr lang="uk-UA" sz="1600" i="1" dirty="0" smtClean="0">
                <a:solidFill>
                  <a:srgbClr val="4F271C"/>
                </a:solidFill>
                <a:latin typeface="Corbel" panose="020B0503020204020204" pitchFamily="34" charset="0"/>
              </a:rPr>
              <a:t>01.01.1972р</a:t>
            </a:r>
            <a:r>
              <a:rPr lang="uk-UA" sz="1600" i="1" dirty="0">
                <a:solidFill>
                  <a:srgbClr val="4F271C"/>
                </a:solidFill>
                <a:latin typeface="Corbel" panose="020B0503020204020204" pitchFamily="34" charset="0"/>
              </a:rPr>
              <a:t>.</a:t>
            </a:r>
          </a:p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i="1" dirty="0">
                <a:solidFill>
                  <a:srgbClr val="4F271C"/>
                </a:solidFill>
                <a:latin typeface="Arial" charset="0"/>
              </a:rPr>
              <a:t>  Освіта: </a:t>
            </a:r>
            <a:r>
              <a:rPr lang="uk-UA" sz="1600" i="1" dirty="0">
                <a:solidFill>
                  <a:srgbClr val="4F271C"/>
                </a:solidFill>
                <a:latin typeface="Arial" charset="0"/>
              </a:rPr>
              <a:t>вища</a:t>
            </a:r>
          </a:p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i="1" dirty="0">
                <a:solidFill>
                  <a:srgbClr val="4F271C"/>
                </a:solidFill>
                <a:latin typeface="Arial" charset="0"/>
              </a:rPr>
              <a:t>  Спеціальність: </a:t>
            </a:r>
            <a:r>
              <a:rPr lang="uk-UA" sz="1600" b="1" i="1" dirty="0" smtClean="0">
                <a:solidFill>
                  <a:srgbClr val="4F271C"/>
                </a:solidFill>
                <a:latin typeface="Arial" charset="0"/>
              </a:rPr>
              <a:t>«Дошкільне виховання», вихователь, дефектолог (логопед).</a:t>
            </a:r>
          </a:p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i="1" dirty="0" smtClean="0">
                <a:solidFill>
                  <a:srgbClr val="4F271C"/>
                </a:solidFill>
                <a:latin typeface="Arial" charset="0"/>
              </a:rPr>
              <a:t>Кваліфікаційна </a:t>
            </a:r>
            <a:r>
              <a:rPr lang="uk-UA" sz="1600" b="1" i="1" dirty="0">
                <a:solidFill>
                  <a:srgbClr val="4F271C"/>
                </a:solidFill>
                <a:latin typeface="Arial" charset="0"/>
              </a:rPr>
              <a:t>категорія: </a:t>
            </a:r>
            <a:r>
              <a:rPr lang="uk-UA" sz="1600" i="1" dirty="0">
                <a:solidFill>
                  <a:srgbClr val="4F271C"/>
                </a:solidFill>
                <a:latin typeface="Arial" charset="0"/>
              </a:rPr>
              <a:t>“</a:t>
            </a:r>
            <a:r>
              <a:rPr lang="uk-UA" sz="1600" i="1" dirty="0" smtClean="0">
                <a:solidFill>
                  <a:srgbClr val="4F271C"/>
                </a:solidFill>
                <a:latin typeface="Arial" charset="0"/>
              </a:rPr>
              <a:t>спеціаліст”</a:t>
            </a:r>
            <a:endParaRPr lang="uk-UA" sz="1600" i="1" dirty="0">
              <a:solidFill>
                <a:srgbClr val="4F271C"/>
              </a:solidFill>
              <a:latin typeface="Arial" charset="0"/>
            </a:endParaRPr>
          </a:p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i="1" dirty="0">
                <a:solidFill>
                  <a:srgbClr val="4F271C"/>
                </a:solidFill>
                <a:latin typeface="Arial" charset="0"/>
              </a:rPr>
              <a:t>  Курси підвищення кваліфікації:</a:t>
            </a:r>
          </a:p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uk-UA" sz="1600" i="1" dirty="0" smtClean="0">
                <a:solidFill>
                  <a:srgbClr val="4F271C"/>
                </a:solidFill>
                <a:latin typeface="Arial" charset="0"/>
              </a:rPr>
              <a:t>ЗІППО 2021- 2023р.р.</a:t>
            </a:r>
            <a:endParaRPr lang="uk-UA" sz="1600" i="1" dirty="0">
              <a:solidFill>
                <a:srgbClr val="4F271C"/>
              </a:solidFill>
              <a:latin typeface="Arial" charset="0"/>
            </a:endParaRPr>
          </a:p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uk-UA" sz="1600" i="1" dirty="0">
                <a:solidFill>
                  <a:srgbClr val="4F271C"/>
                </a:solidFill>
                <a:latin typeface="Arial" charset="0"/>
              </a:rPr>
              <a:t>та </a:t>
            </a:r>
            <a:r>
              <a:rPr lang="uk-UA" sz="1600" i="1" dirty="0" smtClean="0">
                <a:solidFill>
                  <a:srgbClr val="4F271C"/>
                </a:solidFill>
                <a:latin typeface="Arial" charset="0"/>
              </a:rPr>
              <a:t>УЖНУ 2023р</a:t>
            </a:r>
            <a:endParaRPr lang="uk-UA" sz="1600" i="1" dirty="0">
              <a:solidFill>
                <a:srgbClr val="4F271C"/>
              </a:solidFill>
              <a:latin typeface="Arial" charset="0"/>
            </a:endParaRPr>
          </a:p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i="1" dirty="0">
                <a:solidFill>
                  <a:srgbClr val="4F271C"/>
                </a:solidFill>
                <a:latin typeface="Arial" charset="0"/>
              </a:rPr>
              <a:t>  Дата попередньої атестації</a:t>
            </a:r>
            <a:r>
              <a:rPr lang="uk-UA" sz="1600" b="1" i="1" dirty="0" smtClean="0">
                <a:solidFill>
                  <a:srgbClr val="4F271C"/>
                </a:solidFill>
                <a:latin typeface="Arial" charset="0"/>
              </a:rPr>
              <a:t>:</a:t>
            </a:r>
          </a:p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uk-UA" sz="1600" b="1" i="1" dirty="0" smtClean="0">
                <a:solidFill>
                  <a:srgbClr val="4F271C"/>
                </a:solidFill>
                <a:latin typeface="Arial" charset="0"/>
              </a:rPr>
              <a:t>Атестуюсь вперше </a:t>
            </a:r>
          </a:p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i="1" dirty="0" smtClean="0">
                <a:solidFill>
                  <a:srgbClr val="4F271C"/>
                </a:solidFill>
                <a:latin typeface="Arial" charset="0"/>
              </a:rPr>
              <a:t>Педагогічний </a:t>
            </a:r>
            <a:r>
              <a:rPr lang="uk-UA" sz="1600" b="1" i="1" dirty="0">
                <a:solidFill>
                  <a:srgbClr val="4F271C"/>
                </a:solidFill>
                <a:latin typeface="Arial" charset="0"/>
              </a:rPr>
              <a:t>стаж </a:t>
            </a:r>
            <a:r>
              <a:rPr lang="uk-UA" sz="1600" b="1" i="1" dirty="0" smtClean="0">
                <a:solidFill>
                  <a:srgbClr val="4F271C"/>
                </a:solidFill>
                <a:latin typeface="Arial" charset="0"/>
              </a:rPr>
              <a:t>– </a:t>
            </a:r>
            <a:r>
              <a:rPr lang="uk-UA" sz="1600" i="1" dirty="0" smtClean="0">
                <a:solidFill>
                  <a:srgbClr val="4F271C"/>
                </a:solidFill>
                <a:latin typeface="Arial" charset="0"/>
              </a:rPr>
              <a:t>19р.6м.</a:t>
            </a:r>
            <a:endParaRPr lang="uk-UA" sz="1600" i="1" dirty="0">
              <a:solidFill>
                <a:srgbClr val="4F271C"/>
              </a:solidFill>
              <a:latin typeface="Arial" charset="0"/>
            </a:endParaRPr>
          </a:p>
          <a:p>
            <a:pPr marL="0" lvl="0" indent="0"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1600" b="1" i="1" dirty="0">
                <a:solidFill>
                  <a:srgbClr val="4F271C"/>
                </a:solidFill>
                <a:latin typeface="Arial" charset="0"/>
              </a:rPr>
              <a:t>  На посаді </a:t>
            </a:r>
            <a:r>
              <a:rPr lang="uk-UA" sz="1600" b="1" i="1" dirty="0" smtClean="0">
                <a:solidFill>
                  <a:srgbClr val="4F271C"/>
                </a:solidFill>
                <a:latin typeface="Arial" charset="0"/>
              </a:rPr>
              <a:t>вчителя - дефектолога</a:t>
            </a:r>
            <a:r>
              <a:rPr lang="uk-UA" sz="1600" b="1" i="1" smtClean="0">
                <a:solidFill>
                  <a:srgbClr val="4F271C"/>
                </a:solidFill>
                <a:latin typeface="Arial" charset="0"/>
              </a:rPr>
              <a:t>: </a:t>
            </a:r>
            <a:r>
              <a:rPr lang="uk-UA" sz="1600" i="1" smtClean="0">
                <a:solidFill>
                  <a:srgbClr val="4F271C"/>
                </a:solidFill>
                <a:latin typeface="Arial" charset="0"/>
              </a:rPr>
              <a:t>2р.6м</a:t>
            </a:r>
            <a:endParaRPr lang="uk-UA" sz="1600" dirty="0">
              <a:solidFill>
                <a:srgbClr val="4F271C"/>
              </a:solidFill>
              <a:latin typeface="Arial" charset="0"/>
            </a:endParaRPr>
          </a:p>
          <a:p>
            <a:endParaRPr lang="ru-RU" sz="1600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54994"/>
            <a:ext cx="296346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92569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45612"/>
            <a:ext cx="3323746" cy="443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5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ія &quot;Тренажер з української мови 4 клас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Проблемне </a:t>
            </a:r>
            <a:r>
              <a:rPr lang="uk-UA" sz="48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питання </a:t>
            </a:r>
            <a:r>
              <a:rPr lang="ru-RU" sz="60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  <a:t/>
            </a:r>
            <a:br>
              <a:rPr lang="ru-RU" sz="60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1600200"/>
            <a:ext cx="576064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навичок та вмінь  у дітей з особливими освітніми потребами, які необхідні для свідомого та самостійного (на скільки це можливо) вирішення різноманітних життєвих проблем та соціалізації.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51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0" cy="11430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uk-UA" sz="48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/>
            </a:r>
            <a:br>
              <a:rPr lang="uk-UA" sz="48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uk-UA" sz="4000" b="1" dirty="0">
                <a:solidFill>
                  <a:srgbClr val="C0000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Мій життєвий принцип</a:t>
            </a:r>
            <a:r>
              <a:rPr lang="ru-RU" sz="40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orbel" panose="020B0503020204020204" pitchFamily="34" charset="0"/>
                <a:ea typeface="+mn-ea"/>
                <a:cs typeface="+mn-cs"/>
              </a:rPr>
            </a:br>
            <a:endParaRPr lang="ru-RU" sz="4000" b="1" i="1" dirty="0" smtClean="0">
              <a:solidFill>
                <a:srgbClr val="137732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115616" y="1600201"/>
            <a:ext cx="5832648" cy="398904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800" b="1" dirty="0" smtClean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algn="ctr">
              <a:buFont typeface="Arial" charset="0"/>
              <a:buNone/>
            </a:pPr>
            <a:r>
              <a:rPr lang="ru-RU" sz="4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«Бути </a:t>
            </a:r>
            <a:r>
              <a:rPr lang="ru-RU" sz="48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самій</a:t>
            </a:r>
            <a:r>
              <a:rPr lang="ru-RU" sz="4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48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людиною</a:t>
            </a:r>
            <a:r>
              <a:rPr lang="ru-RU" sz="4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й </a:t>
            </a:r>
            <a:r>
              <a:rPr lang="ru-RU" sz="48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дитиною</a:t>
            </a:r>
            <a:r>
              <a:rPr lang="ru-RU" sz="4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, </a:t>
            </a:r>
          </a:p>
          <a:p>
            <a:pPr algn="ctr">
              <a:buFont typeface="Arial" charset="0"/>
              <a:buNone/>
            </a:pPr>
            <a:r>
              <a:rPr lang="ru-RU" sz="48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щоб</a:t>
            </a:r>
            <a:r>
              <a:rPr lang="ru-RU" sz="4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навчити</a:t>
            </a:r>
            <a:r>
              <a:rPr lang="ru-RU" sz="4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дитину</a:t>
            </a:r>
            <a:r>
              <a:rPr lang="ru-RU" sz="4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uk-UA" sz="4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+mn-cs"/>
              </a:rPr>
              <a:t>Педагогічне кредо</a:t>
            </a:r>
            <a:endParaRPr lang="uk-UA" sz="4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584" y="1600201"/>
            <a:ext cx="6624736" cy="3556992"/>
          </a:xfrm>
        </p:spPr>
        <p:txBody>
          <a:bodyPr/>
          <a:lstStyle/>
          <a:p>
            <a:pPr marL="0" indent="0" algn="ctr">
              <a:buNone/>
            </a:pPr>
            <a:endParaRPr lang="uk-UA" sz="4800" b="1" dirty="0" smtClean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«Найкращий спосіб зробити дітей хорошими – це зробити їх щасливими»</a:t>
            </a:r>
            <a:endParaRPr lang="uk-UA" sz="48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6696744" cy="2736304"/>
          </a:xfrm>
        </p:spPr>
        <p:txBody>
          <a:bodyPr/>
          <a:lstStyle/>
          <a:p>
            <a:r>
              <a:rPr lang="uk-UA" sz="20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2005р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закінчила Державний вищий навчальний заклад «Прикарпатський національний університет ім. В. Стефаника» і отримала повну вищу освіту за спеціальністю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«Дошкільне виховання» 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здобула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кваліфікацію вихователя дітей дошкільного віку, дефектолога (логопеда) в закладах дошкільної освіти.</a:t>
            </a:r>
            <a:r>
              <a:rPr lang="uk-UA" sz="20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00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835496" y="2780928"/>
            <a:ext cx="7192888" cy="316835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555127"/>
            <a:ext cx="5357898" cy="37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498178"/>
          </a:xfrm>
        </p:spPr>
        <p:txBody>
          <a:bodyPr/>
          <a:lstStyle/>
          <a:p>
            <a:r>
              <a:rPr lang="uk-UA" sz="24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У 2021 - 2023 </a:t>
            </a:r>
            <a:r>
              <a:rPr lang="uk-UA" sz="24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р.р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.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проходила курси підвищення кваліфікації в Закарпатському обласному інституті післядипломної педагогічної освіти</a:t>
            </a:r>
            <a:endParaRPr lang="uk-UA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978054"/>
            <a:ext cx="3005116" cy="413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987350"/>
            <a:ext cx="2822503" cy="4030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38" y="1978054"/>
            <a:ext cx="2860996" cy="401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9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5328592" cy="1498178"/>
          </a:xfrm>
        </p:spPr>
        <p:txBody>
          <a:bodyPr/>
          <a:lstStyle/>
          <a:p>
            <a:r>
              <a:rPr lang="uk-UA" sz="24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У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2023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році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проходила курси підвищення кваліфікації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в</a:t>
            </a:r>
            <a:br>
              <a:rPr lang="uk-UA" sz="24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uk-UA" sz="24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</a:rPr>
              <a:t>Ужгородському національному університеті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707" y="2143474"/>
            <a:ext cx="4211960" cy="303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43474"/>
            <a:ext cx="4062961" cy="294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70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634082"/>
          </a:xfrm>
        </p:spPr>
        <p:txBody>
          <a:bodyPr/>
          <a:lstStyle/>
          <a:p>
            <a:r>
              <a:rPr lang="uk-UA" sz="28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Кабінет </a:t>
            </a:r>
            <a:r>
              <a:rPr lang="uk-UA" sz="28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вчителя - дефектолога</a:t>
            </a:r>
            <a:endParaRPr lang="uk-UA" sz="28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80" y="3327979"/>
            <a:ext cx="4001056" cy="3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785122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607" y="3348702"/>
            <a:ext cx="3844448" cy="288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81042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06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99</TotalTime>
  <Words>220</Words>
  <Application>Microsoft Office PowerPoint</Application>
  <PresentationFormat>Екран (4:3)</PresentationFormat>
  <Paragraphs>39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Corbel</vt:lpstr>
      <vt:lpstr>Monotype Corsiva</vt:lpstr>
      <vt:lpstr>Times New Roman</vt:lpstr>
      <vt:lpstr>Wingdings</vt:lpstr>
      <vt:lpstr>шаблон 1</vt:lpstr>
      <vt:lpstr> Чинадіївський дошкільний  навчальний заклад (дитячий будинок)  інтернатного типу  Закарпатської обласної ради </vt:lpstr>
      <vt:lpstr>   ГАНЬКОВИЧ  Мар'яна Анатоліївна  </vt:lpstr>
      <vt:lpstr> Проблемне питання  </vt:lpstr>
      <vt:lpstr> Мій життєвий принцип </vt:lpstr>
      <vt:lpstr>Педагогічне кредо</vt:lpstr>
      <vt:lpstr>У 2005р. закінчила Державний вищий навчальний заклад «Прикарпатський національний університет ім. В. Стефаника» і отримала повну вищу освіту за спеціальністю «Дошкільне виховання» та здобула кваліфікацію вихователя дітей дошкільного віку, дефектолога (логопеда) в закладах дошкільної освіти. </vt:lpstr>
      <vt:lpstr>У 2021 - 2023 р.р. проходила курси підвищення кваліфікації в Закарпатському обласному інституті післядипломної педагогічної освіти</vt:lpstr>
      <vt:lpstr>У 2023 році проходила курси підвищення кваліфікації в Ужгородському національному університеті</vt:lpstr>
      <vt:lpstr>Кабінет вчителя - дефектолога</vt:lpstr>
      <vt:lpstr>Презентація PowerPoint</vt:lpstr>
      <vt:lpstr>Соціально – побутове орієнтування</vt:lpstr>
      <vt:lpstr>Одяг по сезону</vt:lpstr>
      <vt:lpstr>Сервіровка столу</vt:lpstr>
      <vt:lpstr>Український національний одяг</vt:lpstr>
      <vt:lpstr>Кінезіологічні вправи</vt:lpstr>
      <vt:lpstr>Презентація PowerPoint</vt:lpstr>
      <vt:lpstr>Презентація PowerPoint</vt:lpstr>
      <vt:lpstr>Презентація PowerPoint</vt:lpstr>
      <vt:lpstr>Заняття  «Корисні та шкідливі продукти»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lesya</dc:creator>
  <cp:lastModifiedBy>comp 105</cp:lastModifiedBy>
  <cp:revision>17</cp:revision>
  <dcterms:created xsi:type="dcterms:W3CDTF">2013-10-20T18:40:27Z</dcterms:created>
  <dcterms:modified xsi:type="dcterms:W3CDTF">2024-04-08T10:18:17Z</dcterms:modified>
</cp:coreProperties>
</file>