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62" r:id="rId6"/>
    <p:sldId id="261" r:id="rId7"/>
    <p:sldId id="266" r:id="rId8"/>
    <p:sldId id="263" r:id="rId9"/>
    <p:sldId id="273" r:id="rId10"/>
    <p:sldId id="274" r:id="rId11"/>
    <p:sldId id="275" r:id="rId12"/>
    <p:sldId id="276" r:id="rId13"/>
    <p:sldId id="264" r:id="rId14"/>
    <p:sldId id="271" r:id="rId15"/>
    <p:sldId id="278" r:id="rId16"/>
    <p:sldId id="324" r:id="rId17"/>
    <p:sldId id="325" r:id="rId18"/>
    <p:sldId id="265" r:id="rId19"/>
    <p:sldId id="277" r:id="rId20"/>
    <p:sldId id="283" r:id="rId21"/>
    <p:sldId id="285" r:id="rId22"/>
    <p:sldId id="286" r:id="rId23"/>
    <p:sldId id="287" r:id="rId24"/>
    <p:sldId id="289" r:id="rId25"/>
    <p:sldId id="290" r:id="rId26"/>
    <p:sldId id="291" r:id="rId27"/>
    <p:sldId id="292" r:id="rId28"/>
    <p:sldId id="293" r:id="rId29"/>
    <p:sldId id="279" r:id="rId30"/>
    <p:sldId id="294" r:id="rId31"/>
    <p:sldId id="295" r:id="rId32"/>
    <p:sldId id="296" r:id="rId33"/>
    <p:sldId id="297" r:id="rId34"/>
    <p:sldId id="299" r:id="rId35"/>
    <p:sldId id="300" r:id="rId36"/>
    <p:sldId id="301" r:id="rId37"/>
    <p:sldId id="302" r:id="rId38"/>
    <p:sldId id="304" r:id="rId39"/>
    <p:sldId id="280" r:id="rId40"/>
    <p:sldId id="305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281" r:id="rId49"/>
    <p:sldId id="315" r:id="rId50"/>
    <p:sldId id="316" r:id="rId51"/>
    <p:sldId id="317" r:id="rId52"/>
    <p:sldId id="318" r:id="rId53"/>
    <p:sldId id="321" r:id="rId54"/>
    <p:sldId id="322" r:id="rId55"/>
    <p:sldId id="323" r:id="rId56"/>
    <p:sldId id="326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17" autoAdjust="0"/>
    <p:restoredTop sz="94660"/>
  </p:normalViewPr>
  <p:slideViewPr>
    <p:cSldViewPr>
      <p:cViewPr varScale="1">
        <p:scale>
          <a:sx n="131" d="100"/>
          <a:sy n="131" d="100"/>
        </p:scale>
        <p:origin x="66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DB0D5-0A87-4E0C-A3F0-1BA33F84863B}" type="doc">
      <dgm:prSet loTypeId="urn:microsoft.com/office/officeart/2005/8/layout/funnel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4619338A-42DD-4321-9B7E-2F88FE5CAA3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uk-UA" sz="1800" b="1" dirty="0" smtClean="0">
              <a:solidFill>
                <a:srgbClr val="002060"/>
              </a:solidFill>
            </a:rPr>
            <a:t>Вдосконалення теоретичних знань, професійної компетентності</a:t>
          </a:r>
          <a:endParaRPr lang="uk-UA" sz="1800" b="1" dirty="0">
            <a:solidFill>
              <a:srgbClr val="002060"/>
            </a:solidFill>
          </a:endParaRPr>
        </a:p>
      </dgm:t>
    </dgm:pt>
    <dgm:pt modelId="{05D942C4-9E7E-4815-91EF-A9B416878261}" type="parTrans" cxnId="{EEE9DA7F-C589-490B-A9F3-C216D0E0524D}">
      <dgm:prSet/>
      <dgm:spPr/>
      <dgm:t>
        <a:bodyPr/>
        <a:lstStyle/>
        <a:p>
          <a:endParaRPr lang="uk-UA"/>
        </a:p>
      </dgm:t>
    </dgm:pt>
    <dgm:pt modelId="{7DA1250D-88D0-4862-8FA8-B31E4F477F82}" type="sibTrans" cxnId="{EEE9DA7F-C589-490B-A9F3-C216D0E0524D}">
      <dgm:prSet/>
      <dgm:spPr/>
      <dgm:t>
        <a:bodyPr/>
        <a:lstStyle/>
        <a:p>
          <a:endParaRPr lang="uk-UA"/>
        </a:p>
      </dgm:t>
    </dgm:pt>
    <dgm:pt modelId="{3C94F6E8-4BC3-4DA4-909C-95011A9231A9}">
      <dgm:prSet custT="1"/>
      <dgm:spPr>
        <a:solidFill>
          <a:srgbClr val="F4A6EB"/>
        </a:solidFill>
      </dgm:spPr>
      <dgm:t>
        <a:bodyPr/>
        <a:lstStyle/>
        <a:p>
          <a:pPr rtl="0"/>
          <a:r>
            <a:rPr lang="uk-UA" sz="1800" b="1" dirty="0" smtClean="0">
              <a:solidFill>
                <a:srgbClr val="002060"/>
              </a:solidFill>
            </a:rPr>
            <a:t>Оволодіння новими формами, методами, прийомами навчання і виховання дітей</a:t>
          </a:r>
          <a:endParaRPr lang="uk-UA" sz="1800" b="1" dirty="0">
            <a:solidFill>
              <a:srgbClr val="002060"/>
            </a:solidFill>
          </a:endParaRPr>
        </a:p>
      </dgm:t>
    </dgm:pt>
    <dgm:pt modelId="{E500C917-0863-4CC8-B299-E429BBB18B06}" type="parTrans" cxnId="{62C9D213-8774-422B-A6F6-EE8C260F22C6}">
      <dgm:prSet/>
      <dgm:spPr/>
      <dgm:t>
        <a:bodyPr/>
        <a:lstStyle/>
        <a:p>
          <a:endParaRPr lang="uk-UA"/>
        </a:p>
      </dgm:t>
    </dgm:pt>
    <dgm:pt modelId="{17BF4669-59B4-41CD-A257-EE88D744E85A}" type="sibTrans" cxnId="{62C9D213-8774-422B-A6F6-EE8C260F22C6}">
      <dgm:prSet/>
      <dgm:spPr/>
      <dgm:t>
        <a:bodyPr/>
        <a:lstStyle/>
        <a:p>
          <a:endParaRPr lang="uk-UA"/>
        </a:p>
      </dgm:t>
    </dgm:pt>
    <dgm:pt modelId="{00B41136-2407-4DEB-B7CB-EB0AC40CB9A6}">
      <dgm:prSet/>
      <dgm:spPr/>
      <dgm:t>
        <a:bodyPr/>
        <a:lstStyle/>
        <a:p>
          <a:pPr rtl="0"/>
          <a:endParaRPr lang="uk-UA" dirty="0"/>
        </a:p>
      </dgm:t>
    </dgm:pt>
    <dgm:pt modelId="{C0BF91FF-2B60-4A8A-9ED0-342C36235EA8}" type="parTrans" cxnId="{2B05C69D-F95C-4654-B653-17F160149AB4}">
      <dgm:prSet/>
      <dgm:spPr/>
      <dgm:t>
        <a:bodyPr/>
        <a:lstStyle/>
        <a:p>
          <a:endParaRPr lang="uk-UA"/>
        </a:p>
      </dgm:t>
    </dgm:pt>
    <dgm:pt modelId="{488431F1-0B08-498A-B838-93A8874862FD}" type="sibTrans" cxnId="{2B05C69D-F95C-4654-B653-17F160149AB4}">
      <dgm:prSet/>
      <dgm:spPr/>
      <dgm:t>
        <a:bodyPr/>
        <a:lstStyle/>
        <a:p>
          <a:endParaRPr lang="uk-UA"/>
        </a:p>
      </dgm:t>
    </dgm:pt>
    <dgm:pt modelId="{BD9E7FE0-50D1-45AB-883A-6014C3037CC6}" type="pres">
      <dgm:prSet presAssocID="{6A1DB0D5-0A87-4E0C-A3F0-1BA33F84863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B79BEB-88E1-40D9-A2D4-AFBF37816B5D}" type="pres">
      <dgm:prSet presAssocID="{6A1DB0D5-0A87-4E0C-A3F0-1BA33F84863B}" presName="ellipse" presStyleLbl="trBgShp" presStyleIdx="0" presStyleCnt="1"/>
      <dgm:spPr/>
    </dgm:pt>
    <dgm:pt modelId="{31773EA8-D845-41B4-A0E5-7F7D52B3E200}" type="pres">
      <dgm:prSet presAssocID="{6A1DB0D5-0A87-4E0C-A3F0-1BA33F84863B}" presName="arrow1" presStyleLbl="fgShp" presStyleIdx="0" presStyleCnt="1"/>
      <dgm:spPr/>
    </dgm:pt>
    <dgm:pt modelId="{F2195C8D-11A7-4C50-9F09-03CC99824E37}" type="pres">
      <dgm:prSet presAssocID="{6A1DB0D5-0A87-4E0C-A3F0-1BA33F84863B}" presName="rectangle" presStyleLbl="revTx" presStyleIdx="0" presStyleCnt="1" custScaleX="251034" custLinFactNeighborX="64111" custLinFactNeighborY="-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02E3C-0C3A-498E-94FB-DB3E93014580}" type="pres">
      <dgm:prSet presAssocID="{3C94F6E8-4BC3-4DA4-909C-95011A9231A9}" presName="item1" presStyleLbl="node1" presStyleIdx="0" presStyleCnt="2" custScaleX="294500" custScaleY="98212" custLinFactX="16073" custLinFactY="-16724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32F832-AF11-454C-AB6E-69786472B85D}" type="pres">
      <dgm:prSet presAssocID="{00B41136-2407-4DEB-B7CB-EB0AC40CB9A6}" presName="item2" presStyleLbl="node1" presStyleIdx="1" presStyleCnt="2" custScaleX="239763" custScaleY="112614" custLinFactNeighborX="-89071" custLinFactNeighborY="-34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98661-D3A4-49A5-8437-C39570C9C565}" type="pres">
      <dgm:prSet presAssocID="{6A1DB0D5-0A87-4E0C-A3F0-1BA33F84863B}" presName="funnel" presStyleLbl="trAlignAcc1" presStyleIdx="0" presStyleCnt="1" custScaleX="203484" custScaleY="142857" custLinFactNeighborX="-620" custLinFactNeighborY="9821"/>
      <dgm:spPr>
        <a:solidFill>
          <a:srgbClr val="9900FF">
            <a:alpha val="40000"/>
          </a:srgbClr>
        </a:solidFill>
      </dgm:spPr>
      <dgm:t>
        <a:bodyPr/>
        <a:lstStyle/>
        <a:p>
          <a:endParaRPr lang="uk-UA"/>
        </a:p>
      </dgm:t>
    </dgm:pt>
  </dgm:ptLst>
  <dgm:cxnLst>
    <dgm:cxn modelId="{C5AB49D8-BD0A-4AA1-9669-2419C63026D9}" type="presOf" srcId="{4619338A-42DD-4321-9B7E-2F88FE5CAA32}" destId="{1132F832-AF11-454C-AB6E-69786472B85D}" srcOrd="0" destOrd="0" presId="urn:microsoft.com/office/officeart/2005/8/layout/funnel1"/>
    <dgm:cxn modelId="{2B05C69D-F95C-4654-B653-17F160149AB4}" srcId="{6A1DB0D5-0A87-4E0C-A3F0-1BA33F84863B}" destId="{00B41136-2407-4DEB-B7CB-EB0AC40CB9A6}" srcOrd="2" destOrd="0" parTransId="{C0BF91FF-2B60-4A8A-9ED0-342C36235EA8}" sibTransId="{488431F1-0B08-498A-B838-93A8874862FD}"/>
    <dgm:cxn modelId="{62C9D213-8774-422B-A6F6-EE8C260F22C6}" srcId="{6A1DB0D5-0A87-4E0C-A3F0-1BA33F84863B}" destId="{3C94F6E8-4BC3-4DA4-909C-95011A9231A9}" srcOrd="1" destOrd="0" parTransId="{E500C917-0863-4CC8-B299-E429BBB18B06}" sibTransId="{17BF4669-59B4-41CD-A257-EE88D744E85A}"/>
    <dgm:cxn modelId="{20A6E13B-A52B-4095-A73B-922D45225133}" type="presOf" srcId="{6A1DB0D5-0A87-4E0C-A3F0-1BA33F84863B}" destId="{BD9E7FE0-50D1-45AB-883A-6014C3037CC6}" srcOrd="0" destOrd="0" presId="urn:microsoft.com/office/officeart/2005/8/layout/funnel1"/>
    <dgm:cxn modelId="{5998D87C-F021-4C31-A111-DFE264594177}" type="presOf" srcId="{00B41136-2407-4DEB-B7CB-EB0AC40CB9A6}" destId="{F2195C8D-11A7-4C50-9F09-03CC99824E37}" srcOrd="0" destOrd="0" presId="urn:microsoft.com/office/officeart/2005/8/layout/funnel1"/>
    <dgm:cxn modelId="{7C265F36-3621-4763-846C-3E063B0FABA3}" type="presOf" srcId="{3C94F6E8-4BC3-4DA4-909C-95011A9231A9}" destId="{61302E3C-0C3A-498E-94FB-DB3E93014580}" srcOrd="0" destOrd="0" presId="urn:microsoft.com/office/officeart/2005/8/layout/funnel1"/>
    <dgm:cxn modelId="{EEE9DA7F-C589-490B-A9F3-C216D0E0524D}" srcId="{6A1DB0D5-0A87-4E0C-A3F0-1BA33F84863B}" destId="{4619338A-42DD-4321-9B7E-2F88FE5CAA32}" srcOrd="0" destOrd="0" parTransId="{05D942C4-9E7E-4815-91EF-A9B416878261}" sibTransId="{7DA1250D-88D0-4862-8FA8-B31E4F477F82}"/>
    <dgm:cxn modelId="{848CED77-94CD-4EE8-9DA3-C8B39750DB85}" type="presParOf" srcId="{BD9E7FE0-50D1-45AB-883A-6014C3037CC6}" destId="{9BB79BEB-88E1-40D9-A2D4-AFBF37816B5D}" srcOrd="0" destOrd="0" presId="urn:microsoft.com/office/officeart/2005/8/layout/funnel1"/>
    <dgm:cxn modelId="{ED30E8C1-45EB-4A68-A5B6-1DDF98A70825}" type="presParOf" srcId="{BD9E7FE0-50D1-45AB-883A-6014C3037CC6}" destId="{31773EA8-D845-41B4-A0E5-7F7D52B3E200}" srcOrd="1" destOrd="0" presId="urn:microsoft.com/office/officeart/2005/8/layout/funnel1"/>
    <dgm:cxn modelId="{AB1EDA83-3251-49B2-8D11-9D073BC87A79}" type="presParOf" srcId="{BD9E7FE0-50D1-45AB-883A-6014C3037CC6}" destId="{F2195C8D-11A7-4C50-9F09-03CC99824E37}" srcOrd="2" destOrd="0" presId="urn:microsoft.com/office/officeart/2005/8/layout/funnel1"/>
    <dgm:cxn modelId="{D27C0D27-0344-42FF-A760-390540E34FB0}" type="presParOf" srcId="{BD9E7FE0-50D1-45AB-883A-6014C3037CC6}" destId="{61302E3C-0C3A-498E-94FB-DB3E93014580}" srcOrd="3" destOrd="0" presId="urn:microsoft.com/office/officeart/2005/8/layout/funnel1"/>
    <dgm:cxn modelId="{26A95570-0A19-44BA-8CAC-F5F679AE0A30}" type="presParOf" srcId="{BD9E7FE0-50D1-45AB-883A-6014C3037CC6}" destId="{1132F832-AF11-454C-AB6E-69786472B85D}" srcOrd="4" destOrd="0" presId="urn:microsoft.com/office/officeart/2005/8/layout/funnel1"/>
    <dgm:cxn modelId="{01C53466-43DA-49AB-A650-2387B43BB5B7}" type="presParOf" srcId="{BD9E7FE0-50D1-45AB-883A-6014C3037CC6}" destId="{4D198661-D3A4-49A5-8437-C39570C9C565}" srcOrd="5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5264C4-DDA2-4A4A-A4E8-5A344CB264C1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uk-UA"/>
        </a:p>
      </dgm:t>
    </dgm:pt>
    <dgm:pt modelId="{7CD1214E-5D65-4202-8C3A-3D1AE6F3BE3B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«Ніколи не зупинятися на досягнутому»</a:t>
          </a:r>
          <a:endParaRPr lang="uk-UA" b="1" dirty="0">
            <a:solidFill>
              <a:srgbClr val="002060"/>
            </a:solidFill>
          </a:endParaRPr>
        </a:p>
      </dgm:t>
    </dgm:pt>
    <dgm:pt modelId="{2354D1A0-712B-47F4-97AA-7C28974C0FD9}" type="parTrans" cxnId="{68B4C6B8-2765-4D59-890F-07CC6104504B}">
      <dgm:prSet/>
      <dgm:spPr/>
      <dgm:t>
        <a:bodyPr/>
        <a:lstStyle/>
        <a:p>
          <a:endParaRPr lang="uk-UA"/>
        </a:p>
      </dgm:t>
    </dgm:pt>
    <dgm:pt modelId="{45A2D9D6-2648-402A-952A-37FFAC2E2628}" type="sibTrans" cxnId="{68B4C6B8-2765-4D59-890F-07CC6104504B}">
      <dgm:prSet/>
      <dgm:spPr/>
      <dgm:t>
        <a:bodyPr/>
        <a:lstStyle/>
        <a:p>
          <a:endParaRPr lang="uk-UA"/>
        </a:p>
      </dgm:t>
    </dgm:pt>
    <dgm:pt modelId="{D040E3C8-6A10-4A4A-ACBC-F462A1A70425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Займатися самоосвітою: «Вчити і вчитися самій»</a:t>
          </a:r>
          <a:endParaRPr lang="uk-UA" b="1" dirty="0">
            <a:solidFill>
              <a:srgbClr val="002060"/>
            </a:solidFill>
          </a:endParaRPr>
        </a:p>
      </dgm:t>
    </dgm:pt>
    <dgm:pt modelId="{744C45C4-3829-4160-820B-BF73FA925D33}" type="parTrans" cxnId="{84E1DB65-8602-41CA-A952-7C1AEB9C40A1}">
      <dgm:prSet/>
      <dgm:spPr/>
      <dgm:t>
        <a:bodyPr/>
        <a:lstStyle/>
        <a:p>
          <a:endParaRPr lang="uk-UA"/>
        </a:p>
      </dgm:t>
    </dgm:pt>
    <dgm:pt modelId="{22DCF1E0-0395-48D8-8E9F-FC5597E5266A}" type="sibTrans" cxnId="{84E1DB65-8602-41CA-A952-7C1AEB9C40A1}">
      <dgm:prSet/>
      <dgm:spPr/>
      <dgm:t>
        <a:bodyPr/>
        <a:lstStyle/>
        <a:p>
          <a:endParaRPr lang="uk-UA"/>
        </a:p>
      </dgm:t>
    </dgm:pt>
    <dgm:pt modelId="{735683A1-1130-49AE-8F73-B3E9CBEBD46F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Намагатися бути прикладом для дітей у всьому</a:t>
          </a:r>
          <a:endParaRPr lang="uk-UA" b="1" dirty="0">
            <a:solidFill>
              <a:srgbClr val="002060"/>
            </a:solidFill>
          </a:endParaRPr>
        </a:p>
      </dgm:t>
    </dgm:pt>
    <dgm:pt modelId="{EA522234-0843-4DC2-AFC3-AD7D8879CC8C}" type="parTrans" cxnId="{53223639-A898-424D-A093-525D97AE52A9}">
      <dgm:prSet/>
      <dgm:spPr/>
      <dgm:t>
        <a:bodyPr/>
        <a:lstStyle/>
        <a:p>
          <a:endParaRPr lang="uk-UA"/>
        </a:p>
      </dgm:t>
    </dgm:pt>
    <dgm:pt modelId="{57F207E3-AFFE-4DBA-B6F9-E6764A1A6B28}" type="sibTrans" cxnId="{53223639-A898-424D-A093-525D97AE52A9}">
      <dgm:prSet/>
      <dgm:spPr/>
      <dgm:t>
        <a:bodyPr/>
        <a:lstStyle/>
        <a:p>
          <a:endParaRPr lang="uk-UA"/>
        </a:p>
      </dgm:t>
    </dgm:pt>
    <dgm:pt modelId="{D424C59F-E17C-4812-83C7-BCD007523A12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Ділитися з дітьми своїм життєвим досвідом</a:t>
          </a:r>
          <a:endParaRPr lang="uk-UA" b="1" dirty="0">
            <a:solidFill>
              <a:srgbClr val="002060"/>
            </a:solidFill>
          </a:endParaRPr>
        </a:p>
      </dgm:t>
    </dgm:pt>
    <dgm:pt modelId="{3F00BEB0-7E39-41C5-A202-ACB3E579E995}" type="parTrans" cxnId="{094BBB85-3633-4AB6-9616-C2CED9614AA6}">
      <dgm:prSet/>
      <dgm:spPr/>
      <dgm:t>
        <a:bodyPr/>
        <a:lstStyle/>
        <a:p>
          <a:endParaRPr lang="uk-UA"/>
        </a:p>
      </dgm:t>
    </dgm:pt>
    <dgm:pt modelId="{6E64829E-A943-4618-8A0D-F0DD7E68C37B}" type="sibTrans" cxnId="{094BBB85-3633-4AB6-9616-C2CED9614AA6}">
      <dgm:prSet/>
      <dgm:spPr/>
      <dgm:t>
        <a:bodyPr/>
        <a:lstStyle/>
        <a:p>
          <a:endParaRPr lang="uk-UA"/>
        </a:p>
      </dgm:t>
    </dgm:pt>
    <dgm:pt modelId="{96B1C603-D6C0-45CF-BC7D-C38DD8EB74E8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Відповідати сучасності та змінам у системі реформування освіти</a:t>
          </a:r>
          <a:endParaRPr lang="uk-UA" b="1" dirty="0">
            <a:solidFill>
              <a:srgbClr val="002060"/>
            </a:solidFill>
          </a:endParaRPr>
        </a:p>
      </dgm:t>
    </dgm:pt>
    <dgm:pt modelId="{0CCFBEF4-6D65-41DC-8E18-2C7244C0A91B}" type="parTrans" cxnId="{58BB971C-9B64-450C-B102-1B5009B79B99}">
      <dgm:prSet/>
      <dgm:spPr/>
      <dgm:t>
        <a:bodyPr/>
        <a:lstStyle/>
        <a:p>
          <a:endParaRPr lang="uk-UA"/>
        </a:p>
      </dgm:t>
    </dgm:pt>
    <dgm:pt modelId="{3501A1CA-3865-461F-A852-425563DA544F}" type="sibTrans" cxnId="{58BB971C-9B64-450C-B102-1B5009B79B99}">
      <dgm:prSet/>
      <dgm:spPr/>
      <dgm:t>
        <a:bodyPr/>
        <a:lstStyle/>
        <a:p>
          <a:endParaRPr lang="uk-UA"/>
        </a:p>
      </dgm:t>
    </dgm:pt>
    <dgm:pt modelId="{21062860-686C-491C-B1A3-3FFFAECFC830}" type="pres">
      <dgm:prSet presAssocID="{ED5264C4-DDA2-4A4A-A4E8-5A344CB264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AC4DC1-6580-48FD-8B18-1AB1CB65C5DD}" type="pres">
      <dgm:prSet presAssocID="{7CD1214E-5D65-4202-8C3A-3D1AE6F3BE3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43D1F-7F3A-42C5-BB8A-9D0497E7AEC8}" type="pres">
      <dgm:prSet presAssocID="{45A2D9D6-2648-402A-952A-37FFAC2E262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3528FB1-CCD5-4C0A-A161-2ABBB24EB468}" type="pres">
      <dgm:prSet presAssocID="{45A2D9D6-2648-402A-952A-37FFAC2E262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2D2CC3D0-E36E-4270-976E-73BA91CE357E}" type="pres">
      <dgm:prSet presAssocID="{D040E3C8-6A10-4A4A-ACBC-F462A1A704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B15B8-1303-45F6-8FCB-5247F850DF38}" type="pres">
      <dgm:prSet presAssocID="{22DCF1E0-0395-48D8-8E9F-FC5597E5266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5063068-8481-437F-97E3-0B4985BCDABD}" type="pres">
      <dgm:prSet presAssocID="{22DCF1E0-0395-48D8-8E9F-FC5597E5266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2732639-83DD-40DB-91ED-0DD621E3642D}" type="pres">
      <dgm:prSet presAssocID="{735683A1-1130-49AE-8F73-B3E9CBEBD46F}" presName="node" presStyleLbl="node1" presStyleIdx="2" presStyleCnt="5" custLinFactNeighborX="-1825" custLinFactNeighborY="-1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A78E9-8889-46D9-AD12-F17B17CD3612}" type="pres">
      <dgm:prSet presAssocID="{57F207E3-AFFE-4DBA-B6F9-E6764A1A6B2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6E01F931-1FB7-4855-84A0-2DC384AB1E58}" type="pres">
      <dgm:prSet presAssocID="{57F207E3-AFFE-4DBA-B6F9-E6764A1A6B2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4E017F8-E676-418E-8FAF-67F7EE657359}" type="pres">
      <dgm:prSet presAssocID="{D424C59F-E17C-4812-83C7-BCD007523A1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CC71F-829A-43E1-BC68-2032C1E68327}" type="pres">
      <dgm:prSet presAssocID="{6E64829E-A943-4618-8A0D-F0DD7E68C37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1A539337-3F33-4404-B491-12306AF2C421}" type="pres">
      <dgm:prSet presAssocID="{6E64829E-A943-4618-8A0D-F0DD7E68C37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F8A8949-0786-42DF-A1CD-9552A4839A2B}" type="pres">
      <dgm:prSet presAssocID="{96B1C603-D6C0-45CF-BC7D-C38DD8EB74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223639-A898-424D-A093-525D97AE52A9}" srcId="{ED5264C4-DDA2-4A4A-A4E8-5A344CB264C1}" destId="{735683A1-1130-49AE-8F73-B3E9CBEBD46F}" srcOrd="2" destOrd="0" parTransId="{EA522234-0843-4DC2-AFC3-AD7D8879CC8C}" sibTransId="{57F207E3-AFFE-4DBA-B6F9-E6764A1A6B28}"/>
    <dgm:cxn modelId="{58BB971C-9B64-450C-B102-1B5009B79B99}" srcId="{ED5264C4-DDA2-4A4A-A4E8-5A344CB264C1}" destId="{96B1C603-D6C0-45CF-BC7D-C38DD8EB74E8}" srcOrd="4" destOrd="0" parTransId="{0CCFBEF4-6D65-41DC-8E18-2C7244C0A91B}" sibTransId="{3501A1CA-3865-461F-A852-425563DA544F}"/>
    <dgm:cxn modelId="{808B2E7D-A07A-432C-AC18-2D0C84C9A214}" type="presOf" srcId="{7CD1214E-5D65-4202-8C3A-3D1AE6F3BE3B}" destId="{F3AC4DC1-6580-48FD-8B18-1AB1CB65C5DD}" srcOrd="0" destOrd="0" presId="urn:microsoft.com/office/officeart/2005/8/layout/process5"/>
    <dgm:cxn modelId="{68B4C6B8-2765-4D59-890F-07CC6104504B}" srcId="{ED5264C4-DDA2-4A4A-A4E8-5A344CB264C1}" destId="{7CD1214E-5D65-4202-8C3A-3D1AE6F3BE3B}" srcOrd="0" destOrd="0" parTransId="{2354D1A0-712B-47F4-97AA-7C28974C0FD9}" sibTransId="{45A2D9D6-2648-402A-952A-37FFAC2E2628}"/>
    <dgm:cxn modelId="{551957AD-B2AB-4CA1-A625-0C7DDF17D3E4}" type="presOf" srcId="{ED5264C4-DDA2-4A4A-A4E8-5A344CB264C1}" destId="{21062860-686C-491C-B1A3-3FFFAECFC830}" srcOrd="0" destOrd="0" presId="urn:microsoft.com/office/officeart/2005/8/layout/process5"/>
    <dgm:cxn modelId="{094BBB85-3633-4AB6-9616-C2CED9614AA6}" srcId="{ED5264C4-DDA2-4A4A-A4E8-5A344CB264C1}" destId="{D424C59F-E17C-4812-83C7-BCD007523A12}" srcOrd="3" destOrd="0" parTransId="{3F00BEB0-7E39-41C5-A202-ACB3E579E995}" sibTransId="{6E64829E-A943-4618-8A0D-F0DD7E68C37B}"/>
    <dgm:cxn modelId="{A13D61B2-B8C5-461F-8566-D2B5A74DDAF8}" type="presOf" srcId="{D424C59F-E17C-4812-83C7-BCD007523A12}" destId="{B4E017F8-E676-418E-8FAF-67F7EE657359}" srcOrd="0" destOrd="0" presId="urn:microsoft.com/office/officeart/2005/8/layout/process5"/>
    <dgm:cxn modelId="{708F404D-7226-4ABC-86BB-3931AA2CF3F1}" type="presOf" srcId="{57F207E3-AFFE-4DBA-B6F9-E6764A1A6B28}" destId="{6E01F931-1FB7-4855-84A0-2DC384AB1E58}" srcOrd="1" destOrd="0" presId="urn:microsoft.com/office/officeart/2005/8/layout/process5"/>
    <dgm:cxn modelId="{6BC4BBF7-C445-48E7-A4F3-4B9C83FE506F}" type="presOf" srcId="{6E64829E-A943-4618-8A0D-F0DD7E68C37B}" destId="{1A539337-3F33-4404-B491-12306AF2C421}" srcOrd="1" destOrd="0" presId="urn:microsoft.com/office/officeart/2005/8/layout/process5"/>
    <dgm:cxn modelId="{41D87F12-62D9-4524-8DC9-9753C18E5AD2}" type="presOf" srcId="{6E64829E-A943-4618-8A0D-F0DD7E68C37B}" destId="{04BCC71F-829A-43E1-BC68-2032C1E68327}" srcOrd="0" destOrd="0" presId="urn:microsoft.com/office/officeart/2005/8/layout/process5"/>
    <dgm:cxn modelId="{057C85F9-D8F2-4F47-B95A-E0D445B321CA}" type="presOf" srcId="{45A2D9D6-2648-402A-952A-37FFAC2E2628}" destId="{59443D1F-7F3A-42C5-BB8A-9D0497E7AEC8}" srcOrd="0" destOrd="0" presId="urn:microsoft.com/office/officeart/2005/8/layout/process5"/>
    <dgm:cxn modelId="{5538859F-1DFB-4BF3-8B1B-711A1F24E585}" type="presOf" srcId="{96B1C603-D6C0-45CF-BC7D-C38DD8EB74E8}" destId="{FF8A8949-0786-42DF-A1CD-9552A4839A2B}" srcOrd="0" destOrd="0" presId="urn:microsoft.com/office/officeart/2005/8/layout/process5"/>
    <dgm:cxn modelId="{AB869B82-CB82-482C-8DD8-C1CF899200CA}" type="presOf" srcId="{735683A1-1130-49AE-8F73-B3E9CBEBD46F}" destId="{52732639-83DD-40DB-91ED-0DD621E3642D}" srcOrd="0" destOrd="0" presId="urn:microsoft.com/office/officeart/2005/8/layout/process5"/>
    <dgm:cxn modelId="{07AA6B88-E632-45CE-A048-FA13075DAAC6}" type="presOf" srcId="{45A2D9D6-2648-402A-952A-37FFAC2E2628}" destId="{23528FB1-CCD5-4C0A-A161-2ABBB24EB468}" srcOrd="1" destOrd="0" presId="urn:microsoft.com/office/officeart/2005/8/layout/process5"/>
    <dgm:cxn modelId="{7234E01C-B79A-4416-9C7E-95441DD67AFE}" type="presOf" srcId="{22DCF1E0-0395-48D8-8E9F-FC5597E5266A}" destId="{15063068-8481-437F-97E3-0B4985BCDABD}" srcOrd="1" destOrd="0" presId="urn:microsoft.com/office/officeart/2005/8/layout/process5"/>
    <dgm:cxn modelId="{51DDC13B-D209-4294-A9FD-61C7D6D5E943}" type="presOf" srcId="{57F207E3-AFFE-4DBA-B6F9-E6764A1A6B28}" destId="{854A78E9-8889-46D9-AD12-F17B17CD3612}" srcOrd="0" destOrd="0" presId="urn:microsoft.com/office/officeart/2005/8/layout/process5"/>
    <dgm:cxn modelId="{84E1DB65-8602-41CA-A952-7C1AEB9C40A1}" srcId="{ED5264C4-DDA2-4A4A-A4E8-5A344CB264C1}" destId="{D040E3C8-6A10-4A4A-ACBC-F462A1A70425}" srcOrd="1" destOrd="0" parTransId="{744C45C4-3829-4160-820B-BF73FA925D33}" sibTransId="{22DCF1E0-0395-48D8-8E9F-FC5597E5266A}"/>
    <dgm:cxn modelId="{18E78733-80A1-40B4-8B3D-2550082752B1}" type="presOf" srcId="{22DCF1E0-0395-48D8-8E9F-FC5597E5266A}" destId="{196B15B8-1303-45F6-8FCB-5247F850DF38}" srcOrd="0" destOrd="0" presId="urn:microsoft.com/office/officeart/2005/8/layout/process5"/>
    <dgm:cxn modelId="{5982E651-ED2C-42B2-A391-5BB329EE6B0A}" type="presOf" srcId="{D040E3C8-6A10-4A4A-ACBC-F462A1A70425}" destId="{2D2CC3D0-E36E-4270-976E-73BA91CE357E}" srcOrd="0" destOrd="0" presId="urn:microsoft.com/office/officeart/2005/8/layout/process5"/>
    <dgm:cxn modelId="{D7EFD793-C6B1-40D2-BA99-FF023EA63661}" type="presParOf" srcId="{21062860-686C-491C-B1A3-3FFFAECFC830}" destId="{F3AC4DC1-6580-48FD-8B18-1AB1CB65C5DD}" srcOrd="0" destOrd="0" presId="urn:microsoft.com/office/officeart/2005/8/layout/process5"/>
    <dgm:cxn modelId="{986384F0-6001-48D8-B8B1-F225823D2E9E}" type="presParOf" srcId="{21062860-686C-491C-B1A3-3FFFAECFC830}" destId="{59443D1F-7F3A-42C5-BB8A-9D0497E7AEC8}" srcOrd="1" destOrd="0" presId="urn:microsoft.com/office/officeart/2005/8/layout/process5"/>
    <dgm:cxn modelId="{77683137-AB5D-4FD4-99E0-353E587BCE72}" type="presParOf" srcId="{59443D1F-7F3A-42C5-BB8A-9D0497E7AEC8}" destId="{23528FB1-CCD5-4C0A-A161-2ABBB24EB468}" srcOrd="0" destOrd="0" presId="urn:microsoft.com/office/officeart/2005/8/layout/process5"/>
    <dgm:cxn modelId="{A18AB3C9-505B-4755-B328-725F803E26E3}" type="presParOf" srcId="{21062860-686C-491C-B1A3-3FFFAECFC830}" destId="{2D2CC3D0-E36E-4270-976E-73BA91CE357E}" srcOrd="2" destOrd="0" presId="urn:microsoft.com/office/officeart/2005/8/layout/process5"/>
    <dgm:cxn modelId="{F1A9E2BA-D579-4D51-95B6-9C0EFE2BDD14}" type="presParOf" srcId="{21062860-686C-491C-B1A3-3FFFAECFC830}" destId="{196B15B8-1303-45F6-8FCB-5247F850DF38}" srcOrd="3" destOrd="0" presId="urn:microsoft.com/office/officeart/2005/8/layout/process5"/>
    <dgm:cxn modelId="{12E441CA-A525-435F-9656-159244F81966}" type="presParOf" srcId="{196B15B8-1303-45F6-8FCB-5247F850DF38}" destId="{15063068-8481-437F-97E3-0B4985BCDABD}" srcOrd="0" destOrd="0" presId="urn:microsoft.com/office/officeart/2005/8/layout/process5"/>
    <dgm:cxn modelId="{BA80659C-31E1-4E78-8D38-DC15A7D03991}" type="presParOf" srcId="{21062860-686C-491C-B1A3-3FFFAECFC830}" destId="{52732639-83DD-40DB-91ED-0DD621E3642D}" srcOrd="4" destOrd="0" presId="urn:microsoft.com/office/officeart/2005/8/layout/process5"/>
    <dgm:cxn modelId="{F0A84D34-AB78-4C99-A903-7ACD1CFAEAD6}" type="presParOf" srcId="{21062860-686C-491C-B1A3-3FFFAECFC830}" destId="{854A78E9-8889-46D9-AD12-F17B17CD3612}" srcOrd="5" destOrd="0" presId="urn:microsoft.com/office/officeart/2005/8/layout/process5"/>
    <dgm:cxn modelId="{3AFB544C-4B48-45A3-945F-2E463720C88F}" type="presParOf" srcId="{854A78E9-8889-46D9-AD12-F17B17CD3612}" destId="{6E01F931-1FB7-4855-84A0-2DC384AB1E58}" srcOrd="0" destOrd="0" presId="urn:microsoft.com/office/officeart/2005/8/layout/process5"/>
    <dgm:cxn modelId="{1A0ECD69-9DC5-43E8-A076-302EA189CFCD}" type="presParOf" srcId="{21062860-686C-491C-B1A3-3FFFAECFC830}" destId="{B4E017F8-E676-418E-8FAF-67F7EE657359}" srcOrd="6" destOrd="0" presId="urn:microsoft.com/office/officeart/2005/8/layout/process5"/>
    <dgm:cxn modelId="{0C65A10B-45B2-43E0-845B-801FC75DB409}" type="presParOf" srcId="{21062860-686C-491C-B1A3-3FFFAECFC830}" destId="{04BCC71F-829A-43E1-BC68-2032C1E68327}" srcOrd="7" destOrd="0" presId="urn:microsoft.com/office/officeart/2005/8/layout/process5"/>
    <dgm:cxn modelId="{AAFE1CA4-7193-4F29-AFD5-A988D70B7057}" type="presParOf" srcId="{04BCC71F-829A-43E1-BC68-2032C1E68327}" destId="{1A539337-3F33-4404-B491-12306AF2C421}" srcOrd="0" destOrd="0" presId="urn:microsoft.com/office/officeart/2005/8/layout/process5"/>
    <dgm:cxn modelId="{88075D91-CF30-4AFA-95FC-87EA56FFC4D6}" type="presParOf" srcId="{21062860-686C-491C-B1A3-3FFFAECFC830}" destId="{FF8A8949-0786-42DF-A1CD-9552A4839A2B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489607-5330-42D9-9015-9CF1654E6D81}" type="doc">
      <dgm:prSet loTypeId="urn:microsoft.com/office/officeart/2005/8/layout/bProcess4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26076AD3-2EEC-488C-A04D-AB32538D9D6D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Ціннісне ставлення до людей</a:t>
          </a:r>
          <a:endParaRPr lang="uk-UA" b="1" dirty="0">
            <a:solidFill>
              <a:srgbClr val="002060"/>
            </a:solidFill>
          </a:endParaRPr>
        </a:p>
      </dgm:t>
    </dgm:pt>
    <dgm:pt modelId="{BD2744D5-916D-484F-A4C4-68532FDC66BF}" type="parTrans" cxnId="{6592F3F9-5420-4C09-8533-DE755950E116}">
      <dgm:prSet/>
      <dgm:spPr/>
      <dgm:t>
        <a:bodyPr/>
        <a:lstStyle/>
        <a:p>
          <a:endParaRPr lang="uk-UA"/>
        </a:p>
      </dgm:t>
    </dgm:pt>
    <dgm:pt modelId="{F14E1027-BE13-4DF6-8051-E9E77C2AB9D5}" type="sibTrans" cxnId="{6592F3F9-5420-4C09-8533-DE755950E116}">
      <dgm:prSet/>
      <dgm:spPr/>
      <dgm:t>
        <a:bodyPr/>
        <a:lstStyle/>
        <a:p>
          <a:endParaRPr lang="uk-UA"/>
        </a:p>
      </dgm:t>
    </dgm:pt>
    <dgm:pt modelId="{7D38E7AB-506D-447B-B66B-4F615FAAFE92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Ціннісне ставлення до суспільства і держави</a:t>
          </a:r>
          <a:endParaRPr lang="uk-UA" b="1" dirty="0">
            <a:solidFill>
              <a:srgbClr val="002060"/>
            </a:solidFill>
          </a:endParaRPr>
        </a:p>
      </dgm:t>
    </dgm:pt>
    <dgm:pt modelId="{DC4969B6-886D-43BB-8498-C7B1E3FD3DFA}" type="parTrans" cxnId="{3DCF4EB4-ED74-4369-909F-7860574AAD6E}">
      <dgm:prSet/>
      <dgm:spPr/>
      <dgm:t>
        <a:bodyPr/>
        <a:lstStyle/>
        <a:p>
          <a:endParaRPr lang="uk-UA"/>
        </a:p>
      </dgm:t>
    </dgm:pt>
    <dgm:pt modelId="{8B239493-1764-4045-8449-098BC65DA691}" type="sibTrans" cxnId="{3DCF4EB4-ED74-4369-909F-7860574AAD6E}">
      <dgm:prSet/>
      <dgm:spPr/>
      <dgm:t>
        <a:bodyPr/>
        <a:lstStyle/>
        <a:p>
          <a:endParaRPr lang="uk-UA"/>
        </a:p>
      </dgm:t>
    </dgm:pt>
    <dgm:pt modelId="{0B2BA6B6-134E-46CC-B900-726A2BDE8A62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Ціннісне ставлення до себе</a:t>
          </a:r>
          <a:endParaRPr lang="uk-UA" b="1" dirty="0">
            <a:solidFill>
              <a:srgbClr val="002060"/>
            </a:solidFill>
          </a:endParaRPr>
        </a:p>
      </dgm:t>
    </dgm:pt>
    <dgm:pt modelId="{AFC0FF79-C939-4FB5-A545-7C2EF182F37C}" type="parTrans" cxnId="{9B27C2E7-9AFF-4736-9900-D043BC6D1D79}">
      <dgm:prSet/>
      <dgm:spPr/>
      <dgm:t>
        <a:bodyPr/>
        <a:lstStyle/>
        <a:p>
          <a:endParaRPr lang="uk-UA"/>
        </a:p>
      </dgm:t>
    </dgm:pt>
    <dgm:pt modelId="{9806ABA3-73B0-40C3-AA50-24B634908E58}" type="sibTrans" cxnId="{9B27C2E7-9AFF-4736-9900-D043BC6D1D79}">
      <dgm:prSet/>
      <dgm:spPr/>
      <dgm:t>
        <a:bodyPr/>
        <a:lstStyle/>
        <a:p>
          <a:endParaRPr lang="uk-UA"/>
        </a:p>
      </dgm:t>
    </dgm:pt>
    <dgm:pt modelId="{33E96B5C-D165-49A3-BD49-305EC83F7282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Ціннісне ставлення до природи</a:t>
          </a:r>
          <a:endParaRPr lang="uk-UA" b="1" dirty="0">
            <a:solidFill>
              <a:srgbClr val="002060"/>
            </a:solidFill>
          </a:endParaRPr>
        </a:p>
      </dgm:t>
    </dgm:pt>
    <dgm:pt modelId="{EBF042BB-B3BE-4773-963A-4E3B9A4BE40A}" type="parTrans" cxnId="{E18B2A49-EE57-4C14-9CF3-FF9BCE45D9E9}">
      <dgm:prSet/>
      <dgm:spPr/>
      <dgm:t>
        <a:bodyPr/>
        <a:lstStyle/>
        <a:p>
          <a:endParaRPr lang="uk-UA"/>
        </a:p>
      </dgm:t>
    </dgm:pt>
    <dgm:pt modelId="{0BB57DF2-5080-4749-AF74-207619AD2475}" type="sibTrans" cxnId="{E18B2A49-EE57-4C14-9CF3-FF9BCE45D9E9}">
      <dgm:prSet/>
      <dgm:spPr/>
      <dgm:t>
        <a:bodyPr/>
        <a:lstStyle/>
        <a:p>
          <a:endParaRPr lang="uk-UA"/>
        </a:p>
      </dgm:t>
    </dgm:pt>
    <dgm:pt modelId="{651ED503-3F89-485E-A297-C8BDEC136664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Ціннісне ставлення до праці</a:t>
          </a:r>
          <a:endParaRPr lang="uk-UA" b="1" dirty="0">
            <a:solidFill>
              <a:srgbClr val="002060"/>
            </a:solidFill>
          </a:endParaRPr>
        </a:p>
      </dgm:t>
    </dgm:pt>
    <dgm:pt modelId="{E89C6866-F2B9-421C-8A29-E5890DCF1396}" type="parTrans" cxnId="{022CA0BD-2ABB-4210-A44A-D8747557F68A}">
      <dgm:prSet/>
      <dgm:spPr/>
      <dgm:t>
        <a:bodyPr/>
        <a:lstStyle/>
        <a:p>
          <a:endParaRPr lang="uk-UA"/>
        </a:p>
      </dgm:t>
    </dgm:pt>
    <dgm:pt modelId="{AA6BA0E0-DC59-418B-8609-EFA0E252C70A}" type="sibTrans" cxnId="{022CA0BD-2ABB-4210-A44A-D8747557F68A}">
      <dgm:prSet/>
      <dgm:spPr/>
      <dgm:t>
        <a:bodyPr/>
        <a:lstStyle/>
        <a:p>
          <a:endParaRPr lang="uk-UA"/>
        </a:p>
      </dgm:t>
    </dgm:pt>
    <dgm:pt modelId="{9C3D4799-AD70-4E2A-A1E0-1CE749B828AF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Ціннісне ставлення до культури і мистецтва</a:t>
          </a:r>
          <a:endParaRPr lang="uk-UA" b="1" dirty="0">
            <a:solidFill>
              <a:srgbClr val="002060"/>
            </a:solidFill>
          </a:endParaRPr>
        </a:p>
      </dgm:t>
    </dgm:pt>
    <dgm:pt modelId="{DF869726-2DB5-4DB0-B116-9B2477E4D52B}" type="parTrans" cxnId="{52E60A84-9B08-4B97-B239-9A2B41F4F795}">
      <dgm:prSet/>
      <dgm:spPr/>
      <dgm:t>
        <a:bodyPr/>
        <a:lstStyle/>
        <a:p>
          <a:endParaRPr lang="uk-UA"/>
        </a:p>
      </dgm:t>
    </dgm:pt>
    <dgm:pt modelId="{49385AE5-CF64-44CA-A467-B92AC4F8740A}" type="sibTrans" cxnId="{52E60A84-9B08-4B97-B239-9A2B41F4F795}">
      <dgm:prSet/>
      <dgm:spPr/>
      <dgm:t>
        <a:bodyPr/>
        <a:lstStyle/>
        <a:p>
          <a:endParaRPr lang="uk-UA"/>
        </a:p>
      </dgm:t>
    </dgm:pt>
    <dgm:pt modelId="{3499A2D7-DAF6-45A9-8D4E-E70158F56037}" type="pres">
      <dgm:prSet presAssocID="{45489607-5330-42D9-9015-9CF1654E6D8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D2D0479-DDF2-4FDF-B47D-91E9C61EBCFE}" type="pres">
      <dgm:prSet presAssocID="{26076AD3-2EEC-488C-A04D-AB32538D9D6D}" presName="compNode" presStyleCnt="0"/>
      <dgm:spPr/>
    </dgm:pt>
    <dgm:pt modelId="{AEE25B46-F638-44EE-B93E-21DF1B83FFA5}" type="pres">
      <dgm:prSet presAssocID="{26076AD3-2EEC-488C-A04D-AB32538D9D6D}" presName="dummyConnPt" presStyleCnt="0"/>
      <dgm:spPr/>
    </dgm:pt>
    <dgm:pt modelId="{F0CD50FB-CD79-4ED4-858E-DFE3A630B188}" type="pres">
      <dgm:prSet presAssocID="{26076AD3-2EEC-488C-A04D-AB32538D9D6D}" presName="node" presStyleLbl="node1" presStyleIdx="0" presStyleCnt="6" custScaleX="132396" custLinFactNeighborX="-87306" custLinFactNeighborY="5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25621-54DC-4D70-B9BC-9CCDD32D38A7}" type="pres">
      <dgm:prSet presAssocID="{F14E1027-BE13-4DF6-8051-E9E77C2AB9D5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BF16634D-A137-4C80-812B-63E5707762B9}" type="pres">
      <dgm:prSet presAssocID="{7D38E7AB-506D-447B-B66B-4F615FAAFE92}" presName="compNode" presStyleCnt="0"/>
      <dgm:spPr/>
    </dgm:pt>
    <dgm:pt modelId="{B37ECEA9-F63E-4673-B004-EB6B2431C699}" type="pres">
      <dgm:prSet presAssocID="{7D38E7AB-506D-447B-B66B-4F615FAAFE92}" presName="dummyConnPt" presStyleCnt="0"/>
      <dgm:spPr/>
    </dgm:pt>
    <dgm:pt modelId="{EF540E8B-1808-4B93-9DA6-6054225D7139}" type="pres">
      <dgm:prSet presAssocID="{7D38E7AB-506D-447B-B66B-4F615FAAFE92}" presName="node" presStyleLbl="node1" presStyleIdx="1" presStyleCnt="6" custScaleX="143816" custLinFactNeighborX="-87262" custLinFactNeighborY="4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A3380-CE6F-4679-8A4C-0692AC0F2294}" type="pres">
      <dgm:prSet presAssocID="{8B239493-1764-4045-8449-098BC65DA691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68A71AC4-239E-495B-BFEA-F96A10F4969C}" type="pres">
      <dgm:prSet presAssocID="{0B2BA6B6-134E-46CC-B900-726A2BDE8A62}" presName="compNode" presStyleCnt="0"/>
      <dgm:spPr/>
    </dgm:pt>
    <dgm:pt modelId="{D3B4F89E-9224-4544-B629-FFBB9DABCB80}" type="pres">
      <dgm:prSet presAssocID="{0B2BA6B6-134E-46CC-B900-726A2BDE8A62}" presName="dummyConnPt" presStyleCnt="0"/>
      <dgm:spPr/>
    </dgm:pt>
    <dgm:pt modelId="{02CD432B-F2E0-4B8A-BE70-B7CFDAD2A50F}" type="pres">
      <dgm:prSet presAssocID="{0B2BA6B6-134E-46CC-B900-726A2BDE8A62}" presName="node" presStyleLbl="node1" presStyleIdx="2" presStyleCnt="6" custScaleX="137413" custLinFactNeighborX="-78446" custLinFactNeighborY="-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C5EF3-820C-4032-B3DC-7E4D8F0CF0F4}" type="pres">
      <dgm:prSet presAssocID="{9806ABA3-73B0-40C3-AA50-24B634908E58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69D7C25A-0790-4CE3-A9AF-0CBB8776FE0D}" type="pres">
      <dgm:prSet presAssocID="{33E96B5C-D165-49A3-BD49-305EC83F7282}" presName="compNode" presStyleCnt="0"/>
      <dgm:spPr/>
    </dgm:pt>
    <dgm:pt modelId="{BE031C3C-E34F-4F0A-B918-14F9684C629E}" type="pres">
      <dgm:prSet presAssocID="{33E96B5C-D165-49A3-BD49-305EC83F7282}" presName="dummyConnPt" presStyleCnt="0"/>
      <dgm:spPr/>
    </dgm:pt>
    <dgm:pt modelId="{C078CCB6-D365-46EB-8831-7867DF077B1D}" type="pres">
      <dgm:prSet presAssocID="{33E96B5C-D165-49A3-BD49-305EC83F7282}" presName="node" presStyleLbl="node1" presStyleIdx="3" presStyleCnt="6" custScaleX="165574" custLinFactNeighborX="18124" custLinFactNeighborY="-5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24631-9CDB-4B07-8DDF-AED0F4A07DB2}" type="pres">
      <dgm:prSet presAssocID="{0BB57DF2-5080-4749-AF74-207619AD2475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D87501A6-3AFC-4866-97F6-4DBB36C1A283}" type="pres">
      <dgm:prSet presAssocID="{651ED503-3F89-485E-A297-C8BDEC136664}" presName="compNode" presStyleCnt="0"/>
      <dgm:spPr/>
    </dgm:pt>
    <dgm:pt modelId="{2616C1D6-EC0B-4AE5-AC85-0B9415335B3A}" type="pres">
      <dgm:prSet presAssocID="{651ED503-3F89-485E-A297-C8BDEC136664}" presName="dummyConnPt" presStyleCnt="0"/>
      <dgm:spPr/>
    </dgm:pt>
    <dgm:pt modelId="{B40DD748-FCDB-43C5-91A2-BB3F21868931}" type="pres">
      <dgm:prSet presAssocID="{651ED503-3F89-485E-A297-C8BDEC136664}" presName="node" presStyleLbl="node1" presStyleIdx="4" presStyleCnt="6" custScaleX="174636" custLinFactNeighborX="18124" custLinFactNeighborY="1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9ACDC-1BB4-47F1-9828-1DF7E2509319}" type="pres">
      <dgm:prSet presAssocID="{AA6BA0E0-DC59-418B-8609-EFA0E252C70A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C3877B2B-0116-4302-A1C7-78D6B8EDA68E}" type="pres">
      <dgm:prSet presAssocID="{9C3D4799-AD70-4E2A-A1E0-1CE749B828AF}" presName="compNode" presStyleCnt="0"/>
      <dgm:spPr/>
    </dgm:pt>
    <dgm:pt modelId="{7159C612-3E37-4D4D-9079-26D82ACFEC29}" type="pres">
      <dgm:prSet presAssocID="{9C3D4799-AD70-4E2A-A1E0-1CE749B828AF}" presName="dummyConnPt" presStyleCnt="0"/>
      <dgm:spPr/>
    </dgm:pt>
    <dgm:pt modelId="{E0E32F09-1274-4AB6-9358-137C29CF484D}" type="pres">
      <dgm:prSet presAssocID="{9C3D4799-AD70-4E2A-A1E0-1CE749B828AF}" presName="node" presStyleLbl="node1" presStyleIdx="5" presStyleCnt="6" custScaleX="177763" custLinFactNeighborX="19634" custLinFactNeighborY="6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27C2E7-9AFF-4736-9900-D043BC6D1D79}" srcId="{45489607-5330-42D9-9015-9CF1654E6D81}" destId="{0B2BA6B6-134E-46CC-B900-726A2BDE8A62}" srcOrd="2" destOrd="0" parTransId="{AFC0FF79-C939-4FB5-A545-7C2EF182F37C}" sibTransId="{9806ABA3-73B0-40C3-AA50-24B634908E58}"/>
    <dgm:cxn modelId="{6592F3F9-5420-4C09-8533-DE755950E116}" srcId="{45489607-5330-42D9-9015-9CF1654E6D81}" destId="{26076AD3-2EEC-488C-A04D-AB32538D9D6D}" srcOrd="0" destOrd="0" parTransId="{BD2744D5-916D-484F-A4C4-68532FDC66BF}" sibTransId="{F14E1027-BE13-4DF6-8051-E9E77C2AB9D5}"/>
    <dgm:cxn modelId="{E896103B-DA7A-4F1C-A7F6-A8E093A2FF52}" type="presOf" srcId="{33E96B5C-D165-49A3-BD49-305EC83F7282}" destId="{C078CCB6-D365-46EB-8831-7867DF077B1D}" srcOrd="0" destOrd="0" presId="urn:microsoft.com/office/officeart/2005/8/layout/bProcess4"/>
    <dgm:cxn modelId="{79084A9C-1E06-4D8B-91D6-B0E337668D4F}" type="presOf" srcId="{0BB57DF2-5080-4749-AF74-207619AD2475}" destId="{64424631-9CDB-4B07-8DDF-AED0F4A07DB2}" srcOrd="0" destOrd="0" presId="urn:microsoft.com/office/officeart/2005/8/layout/bProcess4"/>
    <dgm:cxn modelId="{D04D8029-5CAC-498A-B0A4-61BC94234FC1}" type="presOf" srcId="{7D38E7AB-506D-447B-B66B-4F615FAAFE92}" destId="{EF540E8B-1808-4B93-9DA6-6054225D7139}" srcOrd="0" destOrd="0" presId="urn:microsoft.com/office/officeart/2005/8/layout/bProcess4"/>
    <dgm:cxn modelId="{D984EF48-50F1-4A06-A45A-4E28CA3927CD}" type="presOf" srcId="{AA6BA0E0-DC59-418B-8609-EFA0E252C70A}" destId="{9989ACDC-1BB4-47F1-9828-1DF7E2509319}" srcOrd="0" destOrd="0" presId="urn:microsoft.com/office/officeart/2005/8/layout/bProcess4"/>
    <dgm:cxn modelId="{3DCF4EB4-ED74-4369-909F-7860574AAD6E}" srcId="{45489607-5330-42D9-9015-9CF1654E6D81}" destId="{7D38E7AB-506D-447B-B66B-4F615FAAFE92}" srcOrd="1" destOrd="0" parTransId="{DC4969B6-886D-43BB-8498-C7B1E3FD3DFA}" sibTransId="{8B239493-1764-4045-8449-098BC65DA691}"/>
    <dgm:cxn modelId="{15551264-6933-4610-BCB7-BCACE89662B0}" type="presOf" srcId="{8B239493-1764-4045-8449-098BC65DA691}" destId="{ADAA3380-CE6F-4679-8A4C-0692AC0F2294}" srcOrd="0" destOrd="0" presId="urn:microsoft.com/office/officeart/2005/8/layout/bProcess4"/>
    <dgm:cxn modelId="{9FDAFB98-0068-4375-B2A3-04EBC705B4EB}" type="presOf" srcId="{651ED503-3F89-485E-A297-C8BDEC136664}" destId="{B40DD748-FCDB-43C5-91A2-BB3F21868931}" srcOrd="0" destOrd="0" presId="urn:microsoft.com/office/officeart/2005/8/layout/bProcess4"/>
    <dgm:cxn modelId="{022CA0BD-2ABB-4210-A44A-D8747557F68A}" srcId="{45489607-5330-42D9-9015-9CF1654E6D81}" destId="{651ED503-3F89-485E-A297-C8BDEC136664}" srcOrd="4" destOrd="0" parTransId="{E89C6866-F2B9-421C-8A29-E5890DCF1396}" sibTransId="{AA6BA0E0-DC59-418B-8609-EFA0E252C70A}"/>
    <dgm:cxn modelId="{52E60A84-9B08-4B97-B239-9A2B41F4F795}" srcId="{45489607-5330-42D9-9015-9CF1654E6D81}" destId="{9C3D4799-AD70-4E2A-A1E0-1CE749B828AF}" srcOrd="5" destOrd="0" parTransId="{DF869726-2DB5-4DB0-B116-9B2477E4D52B}" sibTransId="{49385AE5-CF64-44CA-A467-B92AC4F8740A}"/>
    <dgm:cxn modelId="{51F8ED4E-2CE7-46D8-9683-904CEC327AA3}" type="presOf" srcId="{26076AD3-2EEC-488C-A04D-AB32538D9D6D}" destId="{F0CD50FB-CD79-4ED4-858E-DFE3A630B188}" srcOrd="0" destOrd="0" presId="urn:microsoft.com/office/officeart/2005/8/layout/bProcess4"/>
    <dgm:cxn modelId="{E18B2A49-EE57-4C14-9CF3-FF9BCE45D9E9}" srcId="{45489607-5330-42D9-9015-9CF1654E6D81}" destId="{33E96B5C-D165-49A3-BD49-305EC83F7282}" srcOrd="3" destOrd="0" parTransId="{EBF042BB-B3BE-4773-963A-4E3B9A4BE40A}" sibTransId="{0BB57DF2-5080-4749-AF74-207619AD2475}"/>
    <dgm:cxn modelId="{9C5CE783-1279-4B3B-A01C-BD51876821D5}" type="presOf" srcId="{45489607-5330-42D9-9015-9CF1654E6D81}" destId="{3499A2D7-DAF6-45A9-8D4E-E70158F56037}" srcOrd="0" destOrd="0" presId="urn:microsoft.com/office/officeart/2005/8/layout/bProcess4"/>
    <dgm:cxn modelId="{CB6A8BB5-C7DB-4AEC-901F-18593A838798}" type="presOf" srcId="{F14E1027-BE13-4DF6-8051-E9E77C2AB9D5}" destId="{70F25621-54DC-4D70-B9BC-9CCDD32D38A7}" srcOrd="0" destOrd="0" presId="urn:microsoft.com/office/officeart/2005/8/layout/bProcess4"/>
    <dgm:cxn modelId="{6FD43435-3D1A-4374-BBFB-B8167431C046}" type="presOf" srcId="{0B2BA6B6-134E-46CC-B900-726A2BDE8A62}" destId="{02CD432B-F2E0-4B8A-BE70-B7CFDAD2A50F}" srcOrd="0" destOrd="0" presId="urn:microsoft.com/office/officeart/2005/8/layout/bProcess4"/>
    <dgm:cxn modelId="{473C673B-31C8-4782-95CE-25635C939A52}" type="presOf" srcId="{9806ABA3-73B0-40C3-AA50-24B634908E58}" destId="{06FC5EF3-820C-4032-B3DC-7E4D8F0CF0F4}" srcOrd="0" destOrd="0" presId="urn:microsoft.com/office/officeart/2005/8/layout/bProcess4"/>
    <dgm:cxn modelId="{FCD07223-4845-4516-9863-23BC6BF9C0AB}" type="presOf" srcId="{9C3D4799-AD70-4E2A-A1E0-1CE749B828AF}" destId="{E0E32F09-1274-4AB6-9358-137C29CF484D}" srcOrd="0" destOrd="0" presId="urn:microsoft.com/office/officeart/2005/8/layout/bProcess4"/>
    <dgm:cxn modelId="{C343E3D1-CF3B-4501-BD9C-473BB8AC08CE}" type="presParOf" srcId="{3499A2D7-DAF6-45A9-8D4E-E70158F56037}" destId="{FD2D0479-DDF2-4FDF-B47D-91E9C61EBCFE}" srcOrd="0" destOrd="0" presId="urn:microsoft.com/office/officeart/2005/8/layout/bProcess4"/>
    <dgm:cxn modelId="{88541628-6493-4F75-9DF7-2897C2DE8EA2}" type="presParOf" srcId="{FD2D0479-DDF2-4FDF-B47D-91E9C61EBCFE}" destId="{AEE25B46-F638-44EE-B93E-21DF1B83FFA5}" srcOrd="0" destOrd="0" presId="urn:microsoft.com/office/officeart/2005/8/layout/bProcess4"/>
    <dgm:cxn modelId="{24E135C2-8F22-485F-B8CD-DE6398CD6CEB}" type="presParOf" srcId="{FD2D0479-DDF2-4FDF-B47D-91E9C61EBCFE}" destId="{F0CD50FB-CD79-4ED4-858E-DFE3A630B188}" srcOrd="1" destOrd="0" presId="urn:microsoft.com/office/officeart/2005/8/layout/bProcess4"/>
    <dgm:cxn modelId="{8AC9D997-937F-4D67-8AC8-AA24991C4435}" type="presParOf" srcId="{3499A2D7-DAF6-45A9-8D4E-E70158F56037}" destId="{70F25621-54DC-4D70-B9BC-9CCDD32D38A7}" srcOrd="1" destOrd="0" presId="urn:microsoft.com/office/officeart/2005/8/layout/bProcess4"/>
    <dgm:cxn modelId="{23B727F4-BE41-4209-B4FC-BFBEF950F029}" type="presParOf" srcId="{3499A2D7-DAF6-45A9-8D4E-E70158F56037}" destId="{BF16634D-A137-4C80-812B-63E5707762B9}" srcOrd="2" destOrd="0" presId="urn:microsoft.com/office/officeart/2005/8/layout/bProcess4"/>
    <dgm:cxn modelId="{C42F1527-9300-42EE-9756-E48A7EC43FDB}" type="presParOf" srcId="{BF16634D-A137-4C80-812B-63E5707762B9}" destId="{B37ECEA9-F63E-4673-B004-EB6B2431C699}" srcOrd="0" destOrd="0" presId="urn:microsoft.com/office/officeart/2005/8/layout/bProcess4"/>
    <dgm:cxn modelId="{DC88F33F-6918-4354-8042-B40A8F5FC918}" type="presParOf" srcId="{BF16634D-A137-4C80-812B-63E5707762B9}" destId="{EF540E8B-1808-4B93-9DA6-6054225D7139}" srcOrd="1" destOrd="0" presId="urn:microsoft.com/office/officeart/2005/8/layout/bProcess4"/>
    <dgm:cxn modelId="{E5DE5C28-50C6-44FA-BC8A-4110F37FEC24}" type="presParOf" srcId="{3499A2D7-DAF6-45A9-8D4E-E70158F56037}" destId="{ADAA3380-CE6F-4679-8A4C-0692AC0F2294}" srcOrd="3" destOrd="0" presId="urn:microsoft.com/office/officeart/2005/8/layout/bProcess4"/>
    <dgm:cxn modelId="{5970763A-AC6D-49DD-91D1-4B5AACA1730D}" type="presParOf" srcId="{3499A2D7-DAF6-45A9-8D4E-E70158F56037}" destId="{68A71AC4-239E-495B-BFEA-F96A10F4969C}" srcOrd="4" destOrd="0" presId="urn:microsoft.com/office/officeart/2005/8/layout/bProcess4"/>
    <dgm:cxn modelId="{5EB97687-8EA2-43FF-8E65-B57E93307DB1}" type="presParOf" srcId="{68A71AC4-239E-495B-BFEA-F96A10F4969C}" destId="{D3B4F89E-9224-4544-B629-FFBB9DABCB80}" srcOrd="0" destOrd="0" presId="urn:microsoft.com/office/officeart/2005/8/layout/bProcess4"/>
    <dgm:cxn modelId="{685166B5-8191-4720-A231-3E15995336C5}" type="presParOf" srcId="{68A71AC4-239E-495B-BFEA-F96A10F4969C}" destId="{02CD432B-F2E0-4B8A-BE70-B7CFDAD2A50F}" srcOrd="1" destOrd="0" presId="urn:microsoft.com/office/officeart/2005/8/layout/bProcess4"/>
    <dgm:cxn modelId="{87C3398A-4555-462A-9041-C199D2D5237E}" type="presParOf" srcId="{3499A2D7-DAF6-45A9-8D4E-E70158F56037}" destId="{06FC5EF3-820C-4032-B3DC-7E4D8F0CF0F4}" srcOrd="5" destOrd="0" presId="urn:microsoft.com/office/officeart/2005/8/layout/bProcess4"/>
    <dgm:cxn modelId="{BCF145D2-4F22-4BEB-AE1F-95309D347379}" type="presParOf" srcId="{3499A2D7-DAF6-45A9-8D4E-E70158F56037}" destId="{69D7C25A-0790-4CE3-A9AF-0CBB8776FE0D}" srcOrd="6" destOrd="0" presId="urn:microsoft.com/office/officeart/2005/8/layout/bProcess4"/>
    <dgm:cxn modelId="{B2518FED-39B9-4888-9B8F-36486F5B79BC}" type="presParOf" srcId="{69D7C25A-0790-4CE3-A9AF-0CBB8776FE0D}" destId="{BE031C3C-E34F-4F0A-B918-14F9684C629E}" srcOrd="0" destOrd="0" presId="urn:microsoft.com/office/officeart/2005/8/layout/bProcess4"/>
    <dgm:cxn modelId="{E43A0D32-2355-4BEB-8D10-98B4562A58E9}" type="presParOf" srcId="{69D7C25A-0790-4CE3-A9AF-0CBB8776FE0D}" destId="{C078CCB6-D365-46EB-8831-7867DF077B1D}" srcOrd="1" destOrd="0" presId="urn:microsoft.com/office/officeart/2005/8/layout/bProcess4"/>
    <dgm:cxn modelId="{8A102BD8-BE6F-46D3-8C54-1E9BBD5DE65D}" type="presParOf" srcId="{3499A2D7-DAF6-45A9-8D4E-E70158F56037}" destId="{64424631-9CDB-4B07-8DDF-AED0F4A07DB2}" srcOrd="7" destOrd="0" presId="urn:microsoft.com/office/officeart/2005/8/layout/bProcess4"/>
    <dgm:cxn modelId="{916FC56E-6AAE-4D21-82C8-8C7609FEB141}" type="presParOf" srcId="{3499A2D7-DAF6-45A9-8D4E-E70158F56037}" destId="{D87501A6-3AFC-4866-97F6-4DBB36C1A283}" srcOrd="8" destOrd="0" presId="urn:microsoft.com/office/officeart/2005/8/layout/bProcess4"/>
    <dgm:cxn modelId="{A8832072-8E6D-47FE-A57F-58A86BE1198F}" type="presParOf" srcId="{D87501A6-3AFC-4866-97F6-4DBB36C1A283}" destId="{2616C1D6-EC0B-4AE5-AC85-0B9415335B3A}" srcOrd="0" destOrd="0" presId="urn:microsoft.com/office/officeart/2005/8/layout/bProcess4"/>
    <dgm:cxn modelId="{4857276B-60EA-4031-AC13-F6F2C7999FCD}" type="presParOf" srcId="{D87501A6-3AFC-4866-97F6-4DBB36C1A283}" destId="{B40DD748-FCDB-43C5-91A2-BB3F21868931}" srcOrd="1" destOrd="0" presId="urn:microsoft.com/office/officeart/2005/8/layout/bProcess4"/>
    <dgm:cxn modelId="{DA0779F6-C742-4395-B3B3-2B09AD3121ED}" type="presParOf" srcId="{3499A2D7-DAF6-45A9-8D4E-E70158F56037}" destId="{9989ACDC-1BB4-47F1-9828-1DF7E2509319}" srcOrd="9" destOrd="0" presId="urn:microsoft.com/office/officeart/2005/8/layout/bProcess4"/>
    <dgm:cxn modelId="{E51D931E-5129-49F5-9E8C-BFA96473D498}" type="presParOf" srcId="{3499A2D7-DAF6-45A9-8D4E-E70158F56037}" destId="{C3877B2B-0116-4302-A1C7-78D6B8EDA68E}" srcOrd="10" destOrd="0" presId="urn:microsoft.com/office/officeart/2005/8/layout/bProcess4"/>
    <dgm:cxn modelId="{2AEA4D56-9CFB-4A66-86E8-E3BE8375821A}" type="presParOf" srcId="{C3877B2B-0116-4302-A1C7-78D6B8EDA68E}" destId="{7159C612-3E37-4D4D-9079-26D82ACFEC29}" srcOrd="0" destOrd="0" presId="urn:microsoft.com/office/officeart/2005/8/layout/bProcess4"/>
    <dgm:cxn modelId="{51A6200F-2601-4998-869E-47234752C00E}" type="presParOf" srcId="{C3877B2B-0116-4302-A1C7-78D6B8EDA68E}" destId="{E0E32F09-1274-4AB6-9358-137C29CF484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8098BE-9631-4443-916F-6AFD9872C87B}" type="doc">
      <dgm:prSet loTypeId="urn:microsoft.com/office/officeart/2005/8/layout/arrow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55EFB518-CC01-4EC7-B74A-B125369CC7CE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b="1" dirty="0" smtClean="0">
              <a:solidFill>
                <a:srgbClr val="0070C0"/>
              </a:solidFill>
            </a:rPr>
            <a:t>Самопідготовка, як важливий чинник організації навчального процесу</a:t>
          </a:r>
          <a:endParaRPr lang="uk-UA" b="1" dirty="0">
            <a:solidFill>
              <a:srgbClr val="0070C0"/>
            </a:solidFill>
          </a:endParaRPr>
        </a:p>
      </dgm:t>
    </dgm:pt>
    <dgm:pt modelId="{5470AB36-5971-4796-8596-F09F62767070}" type="parTrans" cxnId="{1C7BC05F-B722-4EB4-AAAB-A8ABE38F1A96}">
      <dgm:prSet/>
      <dgm:spPr/>
      <dgm:t>
        <a:bodyPr/>
        <a:lstStyle/>
        <a:p>
          <a:endParaRPr lang="uk-UA"/>
        </a:p>
      </dgm:t>
    </dgm:pt>
    <dgm:pt modelId="{5E003B9B-236E-4BC2-B7C0-3F59AB0B416B}" type="sibTrans" cxnId="{1C7BC05F-B722-4EB4-AAAB-A8ABE38F1A96}">
      <dgm:prSet/>
      <dgm:spPr/>
      <dgm:t>
        <a:bodyPr/>
        <a:lstStyle/>
        <a:p>
          <a:endParaRPr lang="uk-UA"/>
        </a:p>
      </dgm:t>
    </dgm:pt>
    <dgm:pt modelId="{68DEB43B-5628-480C-ADD6-6122A092ECCC}">
      <dgm:prSet/>
      <dgm:spPr/>
      <dgm:t>
        <a:bodyPr/>
        <a:lstStyle/>
        <a:p>
          <a:pPr rtl="0"/>
          <a:r>
            <a:rPr lang="uk-UA" b="1" dirty="0" smtClean="0">
              <a:solidFill>
                <a:srgbClr val="C00000"/>
              </a:solidFill>
            </a:rPr>
            <a:t>Урізноманітнення форм і методів виховної роботи з вихованцями</a:t>
          </a:r>
          <a:endParaRPr lang="uk-UA" b="1" dirty="0">
            <a:solidFill>
              <a:srgbClr val="C00000"/>
            </a:solidFill>
          </a:endParaRPr>
        </a:p>
      </dgm:t>
    </dgm:pt>
    <dgm:pt modelId="{CB9E3A78-131B-4044-B952-97D67E181153}" type="parTrans" cxnId="{BB25DEF3-4CAB-41DA-AA71-681E5EC5628E}">
      <dgm:prSet/>
      <dgm:spPr/>
      <dgm:t>
        <a:bodyPr/>
        <a:lstStyle/>
        <a:p>
          <a:endParaRPr lang="uk-UA"/>
        </a:p>
      </dgm:t>
    </dgm:pt>
    <dgm:pt modelId="{187F09E3-7C27-4430-8D11-68C7356B5A91}" type="sibTrans" cxnId="{BB25DEF3-4CAB-41DA-AA71-681E5EC5628E}">
      <dgm:prSet/>
      <dgm:spPr/>
      <dgm:t>
        <a:bodyPr/>
        <a:lstStyle/>
        <a:p>
          <a:endParaRPr lang="uk-UA"/>
        </a:p>
      </dgm:t>
    </dgm:pt>
    <dgm:pt modelId="{9C810ED8-04CC-4BC5-8771-6F2A4E82B1CF}" type="pres">
      <dgm:prSet presAssocID="{5D8098BE-9631-4443-916F-6AFD9872C87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34A55E-849E-4CEE-8191-8A34F5230799}" type="pres">
      <dgm:prSet presAssocID="{5D8098BE-9631-4443-916F-6AFD9872C87B}" presName="ribbon" presStyleLbl="node1" presStyleIdx="0" presStyleCnt="1" custLinFactNeighborX="4182" custLinFactNeighborY="-3333"/>
      <dgm:spPr/>
      <dgm:t>
        <a:bodyPr/>
        <a:lstStyle/>
        <a:p>
          <a:endParaRPr lang="ru-RU"/>
        </a:p>
      </dgm:t>
    </dgm:pt>
    <dgm:pt modelId="{FC92F3C3-C811-4142-9F0B-44494E132658}" type="pres">
      <dgm:prSet presAssocID="{5D8098BE-9631-4443-916F-6AFD9872C87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E2BA3-BDE9-4B17-94A7-558315D65FDF}" type="pres">
      <dgm:prSet presAssocID="{5D8098BE-9631-4443-916F-6AFD9872C87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421D5-3D68-43CB-BE81-626C0E44989B}" type="presOf" srcId="{68DEB43B-5628-480C-ADD6-6122A092ECCC}" destId="{312E2BA3-BDE9-4B17-94A7-558315D65FDF}" srcOrd="0" destOrd="0" presId="urn:microsoft.com/office/officeart/2005/8/layout/arrow6"/>
    <dgm:cxn modelId="{29FE4002-C3AC-41B5-B379-3EFD2604BC7B}" type="presOf" srcId="{5D8098BE-9631-4443-916F-6AFD9872C87B}" destId="{9C810ED8-04CC-4BC5-8771-6F2A4E82B1CF}" srcOrd="0" destOrd="0" presId="urn:microsoft.com/office/officeart/2005/8/layout/arrow6"/>
    <dgm:cxn modelId="{1C7BC05F-B722-4EB4-AAAB-A8ABE38F1A96}" srcId="{5D8098BE-9631-4443-916F-6AFD9872C87B}" destId="{55EFB518-CC01-4EC7-B74A-B125369CC7CE}" srcOrd="0" destOrd="0" parTransId="{5470AB36-5971-4796-8596-F09F62767070}" sibTransId="{5E003B9B-236E-4BC2-B7C0-3F59AB0B416B}"/>
    <dgm:cxn modelId="{692662B5-6452-4DB0-8D2F-0316554A0E32}" type="presOf" srcId="{55EFB518-CC01-4EC7-B74A-B125369CC7CE}" destId="{FC92F3C3-C811-4142-9F0B-44494E132658}" srcOrd="0" destOrd="0" presId="urn:microsoft.com/office/officeart/2005/8/layout/arrow6"/>
    <dgm:cxn modelId="{BB25DEF3-4CAB-41DA-AA71-681E5EC5628E}" srcId="{5D8098BE-9631-4443-916F-6AFD9872C87B}" destId="{68DEB43B-5628-480C-ADD6-6122A092ECCC}" srcOrd="1" destOrd="0" parTransId="{CB9E3A78-131B-4044-B952-97D67E181153}" sibTransId="{187F09E3-7C27-4430-8D11-68C7356B5A91}"/>
    <dgm:cxn modelId="{B6D554AC-6A2E-4349-A5AA-59B678DBEAA2}" type="presParOf" srcId="{9C810ED8-04CC-4BC5-8771-6F2A4E82B1CF}" destId="{3134A55E-849E-4CEE-8191-8A34F5230799}" srcOrd="0" destOrd="0" presId="urn:microsoft.com/office/officeart/2005/8/layout/arrow6"/>
    <dgm:cxn modelId="{FDF4643E-501A-4CC4-B938-ED8B98F40804}" type="presParOf" srcId="{9C810ED8-04CC-4BC5-8771-6F2A4E82B1CF}" destId="{FC92F3C3-C811-4142-9F0B-44494E132658}" srcOrd="1" destOrd="0" presId="urn:microsoft.com/office/officeart/2005/8/layout/arrow6"/>
    <dgm:cxn modelId="{3D9B7558-E79C-43F5-966A-CFCD77C32ADF}" type="presParOf" srcId="{9C810ED8-04CC-4BC5-8771-6F2A4E82B1CF}" destId="{312E2BA3-BDE9-4B17-94A7-558315D65FD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F01D5A-365F-458A-AD64-FB80AA64097F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63CC4A-87DB-4CD4-A22E-822930B48E9F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rgbClr val="FF0000"/>
              </a:solidFill>
            </a:rPr>
            <a:t>2019</a:t>
          </a:r>
          <a:r>
            <a:rPr lang="en-US" sz="2000" b="1" dirty="0" smtClean="0">
              <a:solidFill>
                <a:srgbClr val="FF0000"/>
              </a:solidFill>
            </a:rPr>
            <a:t>/</a:t>
          </a:r>
          <a:r>
            <a:rPr lang="uk-UA" sz="2000" b="1" dirty="0" smtClean="0">
              <a:solidFill>
                <a:srgbClr val="FF0000"/>
              </a:solidFill>
            </a:rPr>
            <a:t>2020 </a:t>
          </a:r>
          <a:r>
            <a:rPr lang="uk-UA" sz="2000" b="1" dirty="0" smtClean="0">
              <a:solidFill>
                <a:srgbClr val="002060"/>
              </a:solidFill>
            </a:rPr>
            <a:t>– Ознайомлення з термінами та поняттями, пов'язаними з методом інтелект-карт. Дослідження методу</a:t>
          </a:r>
          <a:endParaRPr lang="uk-UA" sz="2000" b="1" dirty="0">
            <a:solidFill>
              <a:srgbClr val="002060"/>
            </a:solidFill>
          </a:endParaRPr>
        </a:p>
      </dgm:t>
    </dgm:pt>
    <dgm:pt modelId="{B4BD0261-1892-48B5-9E0C-A54A73F21CC2}" type="parTrans" cxnId="{872867C9-FD18-4860-B474-D9EB7098C1E5}">
      <dgm:prSet/>
      <dgm:spPr/>
      <dgm:t>
        <a:bodyPr/>
        <a:lstStyle/>
        <a:p>
          <a:endParaRPr lang="ru-RU"/>
        </a:p>
      </dgm:t>
    </dgm:pt>
    <dgm:pt modelId="{99E6ECC3-961A-41E6-87D3-1EB951A4C740}" type="sibTrans" cxnId="{872867C9-FD18-4860-B474-D9EB7098C1E5}">
      <dgm:prSet/>
      <dgm:spPr/>
      <dgm:t>
        <a:bodyPr/>
        <a:lstStyle/>
        <a:p>
          <a:endParaRPr lang="ru-RU"/>
        </a:p>
      </dgm:t>
    </dgm:pt>
    <dgm:pt modelId="{8AC7CD24-B900-4320-8F00-8EEC6E7C172E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rgbClr val="FF0000"/>
              </a:solidFill>
            </a:rPr>
            <a:t>2020</a:t>
          </a:r>
          <a:r>
            <a:rPr lang="en-US" sz="2000" b="1" dirty="0" smtClean="0">
              <a:solidFill>
                <a:srgbClr val="FF0000"/>
              </a:solidFill>
            </a:rPr>
            <a:t>/</a:t>
          </a:r>
          <a:r>
            <a:rPr lang="uk-UA" sz="2000" b="1" dirty="0" smtClean="0">
              <a:solidFill>
                <a:srgbClr val="FF0000"/>
              </a:solidFill>
            </a:rPr>
            <a:t>2021 </a:t>
          </a:r>
          <a:r>
            <a:rPr lang="uk-UA" sz="2000" b="1" dirty="0" smtClean="0">
              <a:solidFill>
                <a:srgbClr val="002060"/>
              </a:solidFill>
            </a:rPr>
            <a:t>– Розроблення стратегій застосування методу інтелект-карт під час самопідготовки </a:t>
          </a:r>
          <a:endParaRPr lang="uk-UA" sz="2000" b="1" dirty="0">
            <a:solidFill>
              <a:srgbClr val="002060"/>
            </a:solidFill>
          </a:endParaRPr>
        </a:p>
      </dgm:t>
    </dgm:pt>
    <dgm:pt modelId="{651ECE04-2FAB-4E16-A30F-59A0450E34D9}" type="parTrans" cxnId="{C9E0B26F-9BD3-42C0-B8BC-B7FA076D4C18}">
      <dgm:prSet/>
      <dgm:spPr/>
      <dgm:t>
        <a:bodyPr/>
        <a:lstStyle/>
        <a:p>
          <a:endParaRPr lang="ru-RU"/>
        </a:p>
      </dgm:t>
    </dgm:pt>
    <dgm:pt modelId="{41D07FF8-6DCA-414F-B2C9-629DDBB5CE91}" type="sibTrans" cxnId="{C9E0B26F-9BD3-42C0-B8BC-B7FA076D4C18}">
      <dgm:prSet/>
      <dgm:spPr/>
      <dgm:t>
        <a:bodyPr/>
        <a:lstStyle/>
        <a:p>
          <a:endParaRPr lang="ru-RU"/>
        </a:p>
      </dgm:t>
    </dgm:pt>
    <dgm:pt modelId="{FCB8BF28-2554-47EC-952F-FFC1EB51D996}">
      <dgm:prSet custT="1"/>
      <dgm:spPr/>
      <dgm:t>
        <a:bodyPr/>
        <a:lstStyle/>
        <a:p>
          <a:pPr rtl="0"/>
          <a:r>
            <a:rPr lang="uk-UA" sz="1800" b="1" dirty="0" smtClean="0">
              <a:solidFill>
                <a:srgbClr val="FF0000"/>
              </a:solidFill>
            </a:rPr>
            <a:t>2021</a:t>
          </a:r>
          <a:r>
            <a:rPr lang="en-US" sz="1800" b="1" dirty="0" smtClean="0">
              <a:solidFill>
                <a:srgbClr val="FF0000"/>
              </a:solidFill>
            </a:rPr>
            <a:t>/</a:t>
          </a:r>
          <a:r>
            <a:rPr lang="uk-UA" sz="1800" b="1" dirty="0" smtClean="0">
              <a:solidFill>
                <a:srgbClr val="FF0000"/>
              </a:solidFill>
            </a:rPr>
            <a:t>2022 </a:t>
          </a:r>
          <a:r>
            <a:rPr lang="uk-UA" sz="1800" b="1" dirty="0" smtClean="0">
              <a:solidFill>
                <a:srgbClr val="002060"/>
              </a:solidFill>
            </a:rPr>
            <a:t>– Аналіз ефективності використання методу інтелект-карт під час самопідготовки. Виявлення переваг та недоліків для подальшого вдосконалення.</a:t>
          </a:r>
          <a:endParaRPr lang="uk-UA" sz="1800" b="1" dirty="0">
            <a:solidFill>
              <a:srgbClr val="002060"/>
            </a:solidFill>
          </a:endParaRPr>
        </a:p>
      </dgm:t>
    </dgm:pt>
    <dgm:pt modelId="{0BBBB980-906D-4C04-9A7D-1E130EC7D632}" type="parTrans" cxnId="{ADF9FFAE-87FF-4799-B665-2108E6D8C4B4}">
      <dgm:prSet/>
      <dgm:spPr/>
      <dgm:t>
        <a:bodyPr/>
        <a:lstStyle/>
        <a:p>
          <a:endParaRPr lang="ru-RU"/>
        </a:p>
      </dgm:t>
    </dgm:pt>
    <dgm:pt modelId="{21098EC9-9093-4D46-B2F4-A7A2A31F83C9}" type="sibTrans" cxnId="{ADF9FFAE-87FF-4799-B665-2108E6D8C4B4}">
      <dgm:prSet/>
      <dgm:spPr/>
      <dgm:t>
        <a:bodyPr/>
        <a:lstStyle/>
        <a:p>
          <a:endParaRPr lang="ru-RU"/>
        </a:p>
      </dgm:t>
    </dgm:pt>
    <dgm:pt modelId="{89B37976-3B3B-41B3-A889-2070E2A68A7C}">
      <dgm:prSet custT="1"/>
      <dgm:spPr/>
      <dgm:t>
        <a:bodyPr/>
        <a:lstStyle/>
        <a:p>
          <a:pPr rtl="0"/>
          <a:r>
            <a:rPr lang="uk-UA" sz="1800" b="1" dirty="0" smtClean="0">
              <a:solidFill>
                <a:srgbClr val="FF0000"/>
              </a:solidFill>
            </a:rPr>
            <a:t>2022</a:t>
          </a:r>
          <a:r>
            <a:rPr lang="en-US" sz="1800" b="1" dirty="0" smtClean="0">
              <a:solidFill>
                <a:srgbClr val="FF0000"/>
              </a:solidFill>
            </a:rPr>
            <a:t>/</a:t>
          </a:r>
          <a:r>
            <a:rPr lang="uk-UA" sz="1800" b="1" dirty="0" smtClean="0">
              <a:solidFill>
                <a:srgbClr val="FF0000"/>
              </a:solidFill>
            </a:rPr>
            <a:t>2023 </a:t>
          </a:r>
          <a:r>
            <a:rPr lang="uk-UA" sz="1800" b="1" dirty="0" smtClean="0">
              <a:solidFill>
                <a:srgbClr val="002060"/>
              </a:solidFill>
            </a:rPr>
            <a:t>– Написання методичних рекомендацій на тему: «Застосування методу інтелект-карт як засобу інтенсифікації самопідготовки в умовах інтернатного закладу»</a:t>
          </a:r>
          <a:endParaRPr lang="uk-UA" sz="1800" b="1" dirty="0">
            <a:solidFill>
              <a:srgbClr val="002060"/>
            </a:solidFill>
          </a:endParaRPr>
        </a:p>
      </dgm:t>
    </dgm:pt>
    <dgm:pt modelId="{D8A28E4F-E3CE-4F89-A43E-58FAF591E825}" type="parTrans" cxnId="{6501B674-1E0B-448C-A04B-CCE0397CC2E3}">
      <dgm:prSet/>
      <dgm:spPr/>
      <dgm:t>
        <a:bodyPr/>
        <a:lstStyle/>
        <a:p>
          <a:endParaRPr lang="ru-RU"/>
        </a:p>
      </dgm:t>
    </dgm:pt>
    <dgm:pt modelId="{FD0CA60F-0082-4514-8104-33EF639F25AE}" type="sibTrans" cxnId="{6501B674-1E0B-448C-A04B-CCE0397CC2E3}">
      <dgm:prSet/>
      <dgm:spPr/>
      <dgm:t>
        <a:bodyPr/>
        <a:lstStyle/>
        <a:p>
          <a:endParaRPr lang="ru-RU"/>
        </a:p>
      </dgm:t>
    </dgm:pt>
    <dgm:pt modelId="{BF4988F2-EB52-4395-982C-A849F19EB692}">
      <dgm:prSet/>
      <dgm:spPr/>
      <dgm:t>
        <a:bodyPr/>
        <a:lstStyle/>
        <a:p>
          <a:pPr rtl="0"/>
          <a:r>
            <a:rPr lang="uk-UA" b="1" dirty="0" smtClean="0">
              <a:solidFill>
                <a:srgbClr val="FF0000"/>
              </a:solidFill>
            </a:rPr>
            <a:t>2023</a:t>
          </a:r>
          <a:r>
            <a:rPr lang="en-US" b="1" dirty="0" smtClean="0">
              <a:solidFill>
                <a:srgbClr val="FF0000"/>
              </a:solidFill>
            </a:rPr>
            <a:t>/</a:t>
          </a:r>
          <a:r>
            <a:rPr lang="uk-UA" b="1" dirty="0" smtClean="0">
              <a:solidFill>
                <a:srgbClr val="FF0000"/>
              </a:solidFill>
            </a:rPr>
            <a:t>2024 </a:t>
          </a:r>
          <a:r>
            <a:rPr lang="uk-UA" b="1" dirty="0" smtClean="0">
              <a:solidFill>
                <a:srgbClr val="002060"/>
              </a:solidFill>
            </a:rPr>
            <a:t>– Рецензування та корекція. Випуск та затвердження остаточної версії методичних рекомендацій  НМР ЗІППО.</a:t>
          </a:r>
          <a:endParaRPr lang="uk-UA" b="1" dirty="0">
            <a:solidFill>
              <a:srgbClr val="002060"/>
            </a:solidFill>
          </a:endParaRPr>
        </a:p>
      </dgm:t>
    </dgm:pt>
    <dgm:pt modelId="{3872978A-9D47-4760-9A94-5C687A16FA40}" type="parTrans" cxnId="{65FB0C8C-0487-43B6-8BF9-AB4B33F803EB}">
      <dgm:prSet/>
      <dgm:spPr/>
      <dgm:t>
        <a:bodyPr/>
        <a:lstStyle/>
        <a:p>
          <a:endParaRPr lang="ru-RU"/>
        </a:p>
      </dgm:t>
    </dgm:pt>
    <dgm:pt modelId="{13C36A71-1772-404B-8592-00B36A4B19F8}" type="sibTrans" cxnId="{65FB0C8C-0487-43B6-8BF9-AB4B33F803EB}">
      <dgm:prSet/>
      <dgm:spPr/>
      <dgm:t>
        <a:bodyPr/>
        <a:lstStyle/>
        <a:p>
          <a:endParaRPr lang="ru-RU"/>
        </a:p>
      </dgm:t>
    </dgm:pt>
    <dgm:pt modelId="{803254E6-458C-4CA5-92A0-F3461FAC4C16}" type="pres">
      <dgm:prSet presAssocID="{81F01D5A-365F-458A-AD64-FB80AA64097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16B514-3D13-4E2D-A9CA-00963AED6170}" type="pres">
      <dgm:prSet presAssocID="{81F01D5A-365F-458A-AD64-FB80AA64097F}" presName="dummyMaxCanvas" presStyleCnt="0">
        <dgm:presLayoutVars/>
      </dgm:prSet>
      <dgm:spPr/>
    </dgm:pt>
    <dgm:pt modelId="{854A2519-C217-459B-B448-5B8792747DD2}" type="pres">
      <dgm:prSet presAssocID="{81F01D5A-365F-458A-AD64-FB80AA64097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9D2B9-EDBF-46FE-887D-ACA8B704514F}" type="pres">
      <dgm:prSet presAssocID="{81F01D5A-365F-458A-AD64-FB80AA64097F}" presName="FiveNodes_2" presStyleLbl="node1" presStyleIdx="1" presStyleCnt="5" custScaleX="111688" custLinFactNeighborX="10553" custLinFactNeighborY="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77BF1-F5AA-479B-BCAD-9A45481C236B}" type="pres">
      <dgm:prSet presAssocID="{81F01D5A-365F-458A-AD64-FB80AA64097F}" presName="FiveNodes_3" presStyleLbl="node1" presStyleIdx="2" presStyleCnt="5" custScaleX="108116" custLinFactNeighborX="10390" custLinFactNeighborY="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1A6F6-078A-40F8-916D-B6DD247A63F9}" type="pres">
      <dgm:prSet presAssocID="{81F01D5A-365F-458A-AD64-FB80AA64097F}" presName="FiveNodes_4" presStyleLbl="node1" presStyleIdx="3" presStyleCnt="5" custLinFactNeighborX="10228" custLinFactNeighborY="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18F8F-71DF-49B2-A47F-BC64102CC0D4}" type="pres">
      <dgm:prSet presAssocID="{81F01D5A-365F-458A-AD64-FB80AA64097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5A068-E2D7-4A87-AA2C-FAFBF9EE4409}" type="pres">
      <dgm:prSet presAssocID="{81F01D5A-365F-458A-AD64-FB80AA64097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7CD5B-0C7E-4541-B47C-E1C03502AC4F}" type="pres">
      <dgm:prSet presAssocID="{81F01D5A-365F-458A-AD64-FB80AA64097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08F4C-692E-4E1D-A5A4-F88920A52523}" type="pres">
      <dgm:prSet presAssocID="{81F01D5A-365F-458A-AD64-FB80AA64097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5A8E2-A428-407C-8724-3252292090CF}" type="pres">
      <dgm:prSet presAssocID="{81F01D5A-365F-458A-AD64-FB80AA64097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8B378-7785-4EF0-9C02-11B0355DD3DD}" type="pres">
      <dgm:prSet presAssocID="{81F01D5A-365F-458A-AD64-FB80AA64097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43A6C-3E66-4D46-AAEB-9E9E446E61D7}" type="pres">
      <dgm:prSet presAssocID="{81F01D5A-365F-458A-AD64-FB80AA64097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D419B-FA5E-4087-A4A4-0278B0432317}" type="pres">
      <dgm:prSet presAssocID="{81F01D5A-365F-458A-AD64-FB80AA64097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8F519-D43D-4E13-BA78-E14166160AA3}" type="pres">
      <dgm:prSet presAssocID="{81F01D5A-365F-458A-AD64-FB80AA64097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61E1D-844F-4652-AE84-05B74FAC5B16}" type="pres">
      <dgm:prSet presAssocID="{81F01D5A-365F-458A-AD64-FB80AA64097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48AFA-F2BD-40B5-9A7F-9439C2D8EDB2}" type="presOf" srcId="{81F01D5A-365F-458A-AD64-FB80AA64097F}" destId="{803254E6-458C-4CA5-92A0-F3461FAC4C16}" srcOrd="0" destOrd="0" presId="urn:microsoft.com/office/officeart/2005/8/layout/vProcess5"/>
    <dgm:cxn modelId="{C9D1799C-1CB9-4203-8A59-C328ADC72944}" type="presOf" srcId="{89B37976-3B3B-41B3-A889-2070E2A68A7C}" destId="{6928F519-D43D-4E13-BA78-E14166160AA3}" srcOrd="1" destOrd="0" presId="urn:microsoft.com/office/officeart/2005/8/layout/vProcess5"/>
    <dgm:cxn modelId="{05E01588-891B-4300-8F67-90B707FF4CF3}" type="presOf" srcId="{21098EC9-9093-4D46-B2F4-A7A2A31F83C9}" destId="{AAB08F4C-692E-4E1D-A5A4-F88920A52523}" srcOrd="0" destOrd="0" presId="urn:microsoft.com/office/officeart/2005/8/layout/vProcess5"/>
    <dgm:cxn modelId="{C23BE8ED-3F4F-4F2C-80C1-0328201F827C}" type="presOf" srcId="{FD0CA60F-0082-4514-8104-33EF639F25AE}" destId="{2CA5A8E2-A428-407C-8724-3252292090CF}" srcOrd="0" destOrd="0" presId="urn:microsoft.com/office/officeart/2005/8/layout/vProcess5"/>
    <dgm:cxn modelId="{22F7B2F8-8BF0-46CA-AD6D-924FDC1B0825}" type="presOf" srcId="{8AC7CD24-B900-4320-8F00-8EEC6E7C172E}" destId="{FB89D2B9-EDBF-46FE-887D-ACA8B704514F}" srcOrd="0" destOrd="0" presId="urn:microsoft.com/office/officeart/2005/8/layout/vProcess5"/>
    <dgm:cxn modelId="{50497721-6AF2-4E2C-B4AE-5C444AB81508}" type="presOf" srcId="{BF4988F2-EB52-4395-982C-A849F19EB692}" destId="{A6861E1D-844F-4652-AE84-05B74FAC5B16}" srcOrd="1" destOrd="0" presId="urn:microsoft.com/office/officeart/2005/8/layout/vProcess5"/>
    <dgm:cxn modelId="{ADF9FFAE-87FF-4799-B665-2108E6D8C4B4}" srcId="{81F01D5A-365F-458A-AD64-FB80AA64097F}" destId="{FCB8BF28-2554-47EC-952F-FFC1EB51D996}" srcOrd="2" destOrd="0" parTransId="{0BBBB980-906D-4C04-9A7D-1E130EC7D632}" sibTransId="{21098EC9-9093-4D46-B2F4-A7A2A31F83C9}"/>
    <dgm:cxn modelId="{65FB0C8C-0487-43B6-8BF9-AB4B33F803EB}" srcId="{81F01D5A-365F-458A-AD64-FB80AA64097F}" destId="{BF4988F2-EB52-4395-982C-A849F19EB692}" srcOrd="4" destOrd="0" parTransId="{3872978A-9D47-4760-9A94-5C687A16FA40}" sibTransId="{13C36A71-1772-404B-8592-00B36A4B19F8}"/>
    <dgm:cxn modelId="{1593640E-343C-417E-A921-31EB49C3F5A3}" type="presOf" srcId="{BF4988F2-EB52-4395-982C-A849F19EB692}" destId="{D3918F8F-71DF-49B2-A47F-BC64102CC0D4}" srcOrd="0" destOrd="0" presId="urn:microsoft.com/office/officeart/2005/8/layout/vProcess5"/>
    <dgm:cxn modelId="{1B6696AB-9BED-4EA7-89C2-97C5D55289F6}" type="presOf" srcId="{4163CC4A-87DB-4CD4-A22E-822930B48E9F}" destId="{6D88B378-7785-4EF0-9C02-11B0355DD3DD}" srcOrd="1" destOrd="0" presId="urn:microsoft.com/office/officeart/2005/8/layout/vProcess5"/>
    <dgm:cxn modelId="{4F8201B2-56AC-4BB1-B134-516F0F8201B8}" type="presOf" srcId="{4163CC4A-87DB-4CD4-A22E-822930B48E9F}" destId="{854A2519-C217-459B-B448-5B8792747DD2}" srcOrd="0" destOrd="0" presId="urn:microsoft.com/office/officeart/2005/8/layout/vProcess5"/>
    <dgm:cxn modelId="{872867C9-FD18-4860-B474-D9EB7098C1E5}" srcId="{81F01D5A-365F-458A-AD64-FB80AA64097F}" destId="{4163CC4A-87DB-4CD4-A22E-822930B48E9F}" srcOrd="0" destOrd="0" parTransId="{B4BD0261-1892-48B5-9E0C-A54A73F21CC2}" sibTransId="{99E6ECC3-961A-41E6-87D3-1EB951A4C740}"/>
    <dgm:cxn modelId="{6501B674-1E0B-448C-A04B-CCE0397CC2E3}" srcId="{81F01D5A-365F-458A-AD64-FB80AA64097F}" destId="{89B37976-3B3B-41B3-A889-2070E2A68A7C}" srcOrd="3" destOrd="0" parTransId="{D8A28E4F-E3CE-4F89-A43E-58FAF591E825}" sibTransId="{FD0CA60F-0082-4514-8104-33EF639F25AE}"/>
    <dgm:cxn modelId="{E0776857-66DC-459C-9877-EB4D19B6E356}" type="presOf" srcId="{FCB8BF28-2554-47EC-952F-FFC1EB51D996}" destId="{40A77BF1-F5AA-479B-BCAD-9A45481C236B}" srcOrd="0" destOrd="0" presId="urn:microsoft.com/office/officeart/2005/8/layout/vProcess5"/>
    <dgm:cxn modelId="{688F14F0-DCFC-4E19-A0EE-72B8AB4D7D34}" type="presOf" srcId="{89B37976-3B3B-41B3-A889-2070E2A68A7C}" destId="{E921A6F6-078A-40F8-916D-B6DD247A63F9}" srcOrd="0" destOrd="0" presId="urn:microsoft.com/office/officeart/2005/8/layout/vProcess5"/>
    <dgm:cxn modelId="{6A8EED32-B9D2-4AC4-9B8A-740AFD501F77}" type="presOf" srcId="{FCB8BF28-2554-47EC-952F-FFC1EB51D996}" destId="{BA4D419B-FA5E-4087-A4A4-0278B0432317}" srcOrd="1" destOrd="0" presId="urn:microsoft.com/office/officeart/2005/8/layout/vProcess5"/>
    <dgm:cxn modelId="{C9E0B26F-9BD3-42C0-B8BC-B7FA076D4C18}" srcId="{81F01D5A-365F-458A-AD64-FB80AA64097F}" destId="{8AC7CD24-B900-4320-8F00-8EEC6E7C172E}" srcOrd="1" destOrd="0" parTransId="{651ECE04-2FAB-4E16-A30F-59A0450E34D9}" sibTransId="{41D07FF8-6DCA-414F-B2C9-629DDBB5CE91}"/>
    <dgm:cxn modelId="{76E98C44-BEED-42B5-9F0F-6FCCF432E8C9}" type="presOf" srcId="{8AC7CD24-B900-4320-8F00-8EEC6E7C172E}" destId="{49143A6C-3E66-4D46-AAEB-9E9E446E61D7}" srcOrd="1" destOrd="0" presId="urn:microsoft.com/office/officeart/2005/8/layout/vProcess5"/>
    <dgm:cxn modelId="{3A04DD96-BD95-4F71-9C7D-3D2AC22B9ACC}" type="presOf" srcId="{99E6ECC3-961A-41E6-87D3-1EB951A4C740}" destId="{F7A5A068-E2D7-4A87-AA2C-FAFBF9EE4409}" srcOrd="0" destOrd="0" presId="urn:microsoft.com/office/officeart/2005/8/layout/vProcess5"/>
    <dgm:cxn modelId="{4E992655-EFA2-4790-B1D2-1A1ED881B88A}" type="presOf" srcId="{41D07FF8-6DCA-414F-B2C9-629DDBB5CE91}" destId="{FAA7CD5B-0C7E-4541-B47C-E1C03502AC4F}" srcOrd="0" destOrd="0" presId="urn:microsoft.com/office/officeart/2005/8/layout/vProcess5"/>
    <dgm:cxn modelId="{E62F3AFE-5677-4F0E-96B2-7EB2D5D77C26}" type="presParOf" srcId="{803254E6-458C-4CA5-92A0-F3461FAC4C16}" destId="{2B16B514-3D13-4E2D-A9CA-00963AED6170}" srcOrd="0" destOrd="0" presId="urn:microsoft.com/office/officeart/2005/8/layout/vProcess5"/>
    <dgm:cxn modelId="{10813C7F-EC2F-4CF5-AB54-69F75C6FBEBB}" type="presParOf" srcId="{803254E6-458C-4CA5-92A0-F3461FAC4C16}" destId="{854A2519-C217-459B-B448-5B8792747DD2}" srcOrd="1" destOrd="0" presId="urn:microsoft.com/office/officeart/2005/8/layout/vProcess5"/>
    <dgm:cxn modelId="{DB045420-E75F-4019-8BD7-B69C6DE7B24F}" type="presParOf" srcId="{803254E6-458C-4CA5-92A0-F3461FAC4C16}" destId="{FB89D2B9-EDBF-46FE-887D-ACA8B704514F}" srcOrd="2" destOrd="0" presId="urn:microsoft.com/office/officeart/2005/8/layout/vProcess5"/>
    <dgm:cxn modelId="{9D200D80-8CDB-4197-BAE0-0680D42D7804}" type="presParOf" srcId="{803254E6-458C-4CA5-92A0-F3461FAC4C16}" destId="{40A77BF1-F5AA-479B-BCAD-9A45481C236B}" srcOrd="3" destOrd="0" presId="urn:microsoft.com/office/officeart/2005/8/layout/vProcess5"/>
    <dgm:cxn modelId="{F40A26B9-4770-4A4B-9E2B-E8103D9A2C5D}" type="presParOf" srcId="{803254E6-458C-4CA5-92A0-F3461FAC4C16}" destId="{E921A6F6-078A-40F8-916D-B6DD247A63F9}" srcOrd="4" destOrd="0" presId="urn:microsoft.com/office/officeart/2005/8/layout/vProcess5"/>
    <dgm:cxn modelId="{C5523426-86BA-4CDE-9AF8-F30D8152FAF9}" type="presParOf" srcId="{803254E6-458C-4CA5-92A0-F3461FAC4C16}" destId="{D3918F8F-71DF-49B2-A47F-BC64102CC0D4}" srcOrd="5" destOrd="0" presId="urn:microsoft.com/office/officeart/2005/8/layout/vProcess5"/>
    <dgm:cxn modelId="{39AF8AC7-C95C-453C-98A3-B9DD365C7BC8}" type="presParOf" srcId="{803254E6-458C-4CA5-92A0-F3461FAC4C16}" destId="{F7A5A068-E2D7-4A87-AA2C-FAFBF9EE4409}" srcOrd="6" destOrd="0" presId="urn:microsoft.com/office/officeart/2005/8/layout/vProcess5"/>
    <dgm:cxn modelId="{BFEBF5C1-191A-48E5-B6AD-80A6582434BF}" type="presParOf" srcId="{803254E6-458C-4CA5-92A0-F3461FAC4C16}" destId="{FAA7CD5B-0C7E-4541-B47C-E1C03502AC4F}" srcOrd="7" destOrd="0" presId="urn:microsoft.com/office/officeart/2005/8/layout/vProcess5"/>
    <dgm:cxn modelId="{7DB4D6DB-C346-47AA-AEDA-45203BD5857A}" type="presParOf" srcId="{803254E6-458C-4CA5-92A0-F3461FAC4C16}" destId="{AAB08F4C-692E-4E1D-A5A4-F88920A52523}" srcOrd="8" destOrd="0" presId="urn:microsoft.com/office/officeart/2005/8/layout/vProcess5"/>
    <dgm:cxn modelId="{5B4484F9-AB28-43E4-9FD5-F511EA6DBE03}" type="presParOf" srcId="{803254E6-458C-4CA5-92A0-F3461FAC4C16}" destId="{2CA5A8E2-A428-407C-8724-3252292090CF}" srcOrd="9" destOrd="0" presId="urn:microsoft.com/office/officeart/2005/8/layout/vProcess5"/>
    <dgm:cxn modelId="{5AA4572A-D766-4B5D-8098-46BB2A2D5780}" type="presParOf" srcId="{803254E6-458C-4CA5-92A0-F3461FAC4C16}" destId="{6D88B378-7785-4EF0-9C02-11B0355DD3DD}" srcOrd="10" destOrd="0" presId="urn:microsoft.com/office/officeart/2005/8/layout/vProcess5"/>
    <dgm:cxn modelId="{5E82983F-8E6C-4507-9A72-D9D593D98426}" type="presParOf" srcId="{803254E6-458C-4CA5-92A0-F3461FAC4C16}" destId="{49143A6C-3E66-4D46-AAEB-9E9E446E61D7}" srcOrd="11" destOrd="0" presId="urn:microsoft.com/office/officeart/2005/8/layout/vProcess5"/>
    <dgm:cxn modelId="{3E9918ED-6FAD-4018-AF39-AAD5D51D6D16}" type="presParOf" srcId="{803254E6-458C-4CA5-92A0-F3461FAC4C16}" destId="{BA4D419B-FA5E-4087-A4A4-0278B0432317}" srcOrd="12" destOrd="0" presId="urn:microsoft.com/office/officeart/2005/8/layout/vProcess5"/>
    <dgm:cxn modelId="{48E468D8-DB41-41A1-9B84-D79BF5105EBD}" type="presParOf" srcId="{803254E6-458C-4CA5-92A0-F3461FAC4C16}" destId="{6928F519-D43D-4E13-BA78-E14166160AA3}" srcOrd="13" destOrd="0" presId="urn:microsoft.com/office/officeart/2005/8/layout/vProcess5"/>
    <dgm:cxn modelId="{11FCFFAB-B5B7-475D-8D25-8B0EF7177839}" type="presParOf" srcId="{803254E6-458C-4CA5-92A0-F3461FAC4C16}" destId="{A6861E1D-844F-4652-AE84-05B74FAC5B1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4F224F-E705-4C04-AE88-CBC2BC44E4E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DE8C5200-802C-4ADD-A6DD-D4D3F5324F34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Візуалізація та структурування завдань</a:t>
          </a:r>
          <a:endParaRPr lang="uk-UA" b="1" dirty="0">
            <a:solidFill>
              <a:srgbClr val="002060"/>
            </a:solidFill>
          </a:endParaRPr>
        </a:p>
      </dgm:t>
    </dgm:pt>
    <dgm:pt modelId="{CF93BF54-22D7-4A91-91EB-BFA1CB8E85CF}" type="parTrans" cxnId="{0797E204-600D-48C6-9421-BABE7B291F8B}">
      <dgm:prSet/>
      <dgm:spPr/>
      <dgm:t>
        <a:bodyPr/>
        <a:lstStyle/>
        <a:p>
          <a:endParaRPr lang="ru-RU"/>
        </a:p>
      </dgm:t>
    </dgm:pt>
    <dgm:pt modelId="{412EF9A1-8468-45FD-AE1C-27727853741A}" type="sibTrans" cxnId="{0797E204-600D-48C6-9421-BABE7B291F8B}">
      <dgm:prSet/>
      <dgm:spPr/>
      <dgm:t>
        <a:bodyPr/>
        <a:lstStyle/>
        <a:p>
          <a:endParaRPr lang="ru-RU"/>
        </a:p>
      </dgm:t>
    </dgm:pt>
    <dgm:pt modelId="{67A1C4DA-0350-4BBB-99B8-F48DF30A8357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Індивідуалізація навчання</a:t>
          </a:r>
          <a:endParaRPr lang="uk-UA" b="1" dirty="0">
            <a:solidFill>
              <a:srgbClr val="002060"/>
            </a:solidFill>
          </a:endParaRPr>
        </a:p>
      </dgm:t>
    </dgm:pt>
    <dgm:pt modelId="{86EF292D-9DE4-44C7-93BA-7A00F979C7DC}" type="parTrans" cxnId="{984683DF-4FE1-4BFE-B7A3-65460E677D23}">
      <dgm:prSet/>
      <dgm:spPr/>
      <dgm:t>
        <a:bodyPr/>
        <a:lstStyle/>
        <a:p>
          <a:endParaRPr lang="ru-RU"/>
        </a:p>
      </dgm:t>
    </dgm:pt>
    <dgm:pt modelId="{B46E74E9-CA76-443A-88A1-CBB41624C817}" type="sibTrans" cxnId="{984683DF-4FE1-4BFE-B7A3-65460E677D23}">
      <dgm:prSet/>
      <dgm:spPr/>
      <dgm:t>
        <a:bodyPr/>
        <a:lstStyle/>
        <a:p>
          <a:endParaRPr lang="ru-RU"/>
        </a:p>
      </dgm:t>
    </dgm:pt>
    <dgm:pt modelId="{C793A1E5-161F-4CEE-AFAB-0F4949E8E943}">
      <dgm:prSet/>
      <dgm:spPr/>
      <dgm:t>
        <a:bodyPr/>
        <a:lstStyle/>
        <a:p>
          <a:pPr rtl="0"/>
          <a:r>
            <a:rPr lang="uk-UA" b="1" i="0" dirty="0" smtClean="0">
              <a:solidFill>
                <a:srgbClr val="002060"/>
              </a:solidFill>
            </a:rPr>
            <a:t>Підвищення мотивації до навчання</a:t>
          </a:r>
          <a:endParaRPr lang="uk-UA" b="1" i="0" dirty="0">
            <a:solidFill>
              <a:srgbClr val="002060"/>
            </a:solidFill>
          </a:endParaRPr>
        </a:p>
      </dgm:t>
    </dgm:pt>
    <dgm:pt modelId="{562D0FDA-C0CF-47F3-B325-0AF7A7650536}" type="parTrans" cxnId="{BF1A1B38-42DB-454E-8B49-E719A0CDD00D}">
      <dgm:prSet/>
      <dgm:spPr/>
      <dgm:t>
        <a:bodyPr/>
        <a:lstStyle/>
        <a:p>
          <a:endParaRPr lang="ru-RU"/>
        </a:p>
      </dgm:t>
    </dgm:pt>
    <dgm:pt modelId="{B0DC8B84-4AE4-4BD9-A5AD-8335A15C2887}" type="sibTrans" cxnId="{BF1A1B38-42DB-454E-8B49-E719A0CDD00D}">
      <dgm:prSet/>
      <dgm:spPr/>
      <dgm:t>
        <a:bodyPr/>
        <a:lstStyle/>
        <a:p>
          <a:endParaRPr lang="ru-RU"/>
        </a:p>
      </dgm:t>
    </dgm:pt>
    <dgm:pt modelId="{2DBA60D6-51D5-4E03-B1CE-85ECB0894134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Розвиток критичного та  творчого мислення</a:t>
          </a:r>
          <a:endParaRPr lang="uk-UA" b="1" dirty="0">
            <a:solidFill>
              <a:srgbClr val="002060"/>
            </a:solidFill>
          </a:endParaRPr>
        </a:p>
      </dgm:t>
    </dgm:pt>
    <dgm:pt modelId="{541F256A-2374-4A96-8E09-C6A3FA93CF10}" type="parTrans" cxnId="{E9B4D708-6E83-4B1A-829E-0E81F12D5E42}">
      <dgm:prSet/>
      <dgm:spPr/>
      <dgm:t>
        <a:bodyPr/>
        <a:lstStyle/>
        <a:p>
          <a:endParaRPr lang="ru-RU"/>
        </a:p>
      </dgm:t>
    </dgm:pt>
    <dgm:pt modelId="{2405BDAD-5D95-4AD7-9BFB-7EF8DDB049C0}" type="sibTrans" cxnId="{E9B4D708-6E83-4B1A-829E-0E81F12D5E42}">
      <dgm:prSet/>
      <dgm:spPr/>
      <dgm:t>
        <a:bodyPr/>
        <a:lstStyle/>
        <a:p>
          <a:endParaRPr lang="ru-RU"/>
        </a:p>
      </dgm:t>
    </dgm:pt>
    <dgm:pt modelId="{54FEC70B-7E6F-4FFC-A2E7-C1E152F1B381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Підвищення ефективності навчання</a:t>
          </a:r>
          <a:endParaRPr lang="uk-UA" b="1" dirty="0">
            <a:solidFill>
              <a:srgbClr val="002060"/>
            </a:solidFill>
          </a:endParaRPr>
        </a:p>
      </dgm:t>
    </dgm:pt>
    <dgm:pt modelId="{30947D78-0E0F-43A1-BE30-1F41007A917D}" type="parTrans" cxnId="{65E3C449-4A6E-4413-A962-9608B30DAE93}">
      <dgm:prSet/>
      <dgm:spPr/>
      <dgm:t>
        <a:bodyPr/>
        <a:lstStyle/>
        <a:p>
          <a:endParaRPr lang="ru-RU"/>
        </a:p>
      </dgm:t>
    </dgm:pt>
    <dgm:pt modelId="{B1642F79-7B36-4096-B1BF-EAF6F2F360CD}" type="sibTrans" cxnId="{65E3C449-4A6E-4413-A962-9608B30DAE93}">
      <dgm:prSet/>
      <dgm:spPr/>
      <dgm:t>
        <a:bodyPr/>
        <a:lstStyle/>
        <a:p>
          <a:endParaRPr lang="ru-RU"/>
        </a:p>
      </dgm:t>
    </dgm:pt>
    <dgm:pt modelId="{BB5D2D7D-2E41-47D1-8AF5-3A524A7EA18F}" type="pres">
      <dgm:prSet presAssocID="{764F224F-E705-4C04-AE88-CBC2BC44E4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E77ACFA-7BD5-4B97-9DD2-7F5F36EA3601}" type="pres">
      <dgm:prSet presAssocID="{DE8C5200-802C-4ADD-A6DD-D4D3F5324F3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2EC43B-73C8-41F3-A17A-A9DBB341A834}" type="pres">
      <dgm:prSet presAssocID="{412EF9A1-8468-45FD-AE1C-27727853741A}" presName="sibTrans" presStyleCnt="0"/>
      <dgm:spPr/>
    </dgm:pt>
    <dgm:pt modelId="{BDF0A464-D70B-4B84-84CB-5A47FE820046}" type="pres">
      <dgm:prSet presAssocID="{67A1C4DA-0350-4BBB-99B8-F48DF30A83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695564-5266-443B-8FCA-8D359E9D40D8}" type="pres">
      <dgm:prSet presAssocID="{B46E74E9-CA76-443A-88A1-CBB41624C817}" presName="sibTrans" presStyleCnt="0"/>
      <dgm:spPr/>
    </dgm:pt>
    <dgm:pt modelId="{419F1E62-07BA-4FAA-A4A0-27DE8077FE33}" type="pres">
      <dgm:prSet presAssocID="{C793A1E5-161F-4CEE-AFAB-0F4949E8E94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19651C-80C8-4327-A3F5-870B83F4FA4C}" type="pres">
      <dgm:prSet presAssocID="{B0DC8B84-4AE4-4BD9-A5AD-8335A15C2887}" presName="sibTrans" presStyleCnt="0"/>
      <dgm:spPr/>
    </dgm:pt>
    <dgm:pt modelId="{6715EF75-1428-4D1C-8336-8EA649540462}" type="pres">
      <dgm:prSet presAssocID="{2DBA60D6-51D5-4E03-B1CE-85ECB089413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30A569-15D5-4D61-8A1E-F196B13619B1}" type="pres">
      <dgm:prSet presAssocID="{2405BDAD-5D95-4AD7-9BFB-7EF8DDB049C0}" presName="sibTrans" presStyleCnt="0"/>
      <dgm:spPr/>
    </dgm:pt>
    <dgm:pt modelId="{F2FD1346-1990-4743-85C4-75CB9C114BCB}" type="pres">
      <dgm:prSet presAssocID="{54FEC70B-7E6F-4FFC-A2E7-C1E152F1B38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797E204-600D-48C6-9421-BABE7B291F8B}" srcId="{764F224F-E705-4C04-AE88-CBC2BC44E4EB}" destId="{DE8C5200-802C-4ADD-A6DD-D4D3F5324F34}" srcOrd="0" destOrd="0" parTransId="{CF93BF54-22D7-4A91-91EB-BFA1CB8E85CF}" sibTransId="{412EF9A1-8468-45FD-AE1C-27727853741A}"/>
    <dgm:cxn modelId="{984683DF-4FE1-4BFE-B7A3-65460E677D23}" srcId="{764F224F-E705-4C04-AE88-CBC2BC44E4EB}" destId="{67A1C4DA-0350-4BBB-99B8-F48DF30A8357}" srcOrd="1" destOrd="0" parTransId="{86EF292D-9DE4-44C7-93BA-7A00F979C7DC}" sibTransId="{B46E74E9-CA76-443A-88A1-CBB41624C817}"/>
    <dgm:cxn modelId="{EF2820F2-5D57-4780-9C3F-EB96C926A409}" type="presOf" srcId="{2DBA60D6-51D5-4E03-B1CE-85ECB0894134}" destId="{6715EF75-1428-4D1C-8336-8EA649540462}" srcOrd="0" destOrd="0" presId="urn:microsoft.com/office/officeart/2005/8/layout/default"/>
    <dgm:cxn modelId="{64E61F58-4483-4794-92A3-D3CC6778607E}" type="presOf" srcId="{DE8C5200-802C-4ADD-A6DD-D4D3F5324F34}" destId="{AE77ACFA-7BD5-4B97-9DD2-7F5F36EA3601}" srcOrd="0" destOrd="0" presId="urn:microsoft.com/office/officeart/2005/8/layout/default"/>
    <dgm:cxn modelId="{0A656F2C-D7B0-498F-8622-CC63344361DE}" type="presOf" srcId="{54FEC70B-7E6F-4FFC-A2E7-C1E152F1B381}" destId="{F2FD1346-1990-4743-85C4-75CB9C114BCB}" srcOrd="0" destOrd="0" presId="urn:microsoft.com/office/officeart/2005/8/layout/default"/>
    <dgm:cxn modelId="{7A6508DB-4756-4DC1-858C-BAC1D90E19B7}" type="presOf" srcId="{764F224F-E705-4C04-AE88-CBC2BC44E4EB}" destId="{BB5D2D7D-2E41-47D1-8AF5-3A524A7EA18F}" srcOrd="0" destOrd="0" presId="urn:microsoft.com/office/officeart/2005/8/layout/default"/>
    <dgm:cxn modelId="{DCCBA663-F92C-4CB2-B261-3E2EE02B271C}" type="presOf" srcId="{C793A1E5-161F-4CEE-AFAB-0F4949E8E943}" destId="{419F1E62-07BA-4FAA-A4A0-27DE8077FE33}" srcOrd="0" destOrd="0" presId="urn:microsoft.com/office/officeart/2005/8/layout/default"/>
    <dgm:cxn modelId="{E9B4D708-6E83-4B1A-829E-0E81F12D5E42}" srcId="{764F224F-E705-4C04-AE88-CBC2BC44E4EB}" destId="{2DBA60D6-51D5-4E03-B1CE-85ECB0894134}" srcOrd="3" destOrd="0" parTransId="{541F256A-2374-4A96-8E09-C6A3FA93CF10}" sibTransId="{2405BDAD-5D95-4AD7-9BFB-7EF8DDB049C0}"/>
    <dgm:cxn modelId="{65E3C449-4A6E-4413-A962-9608B30DAE93}" srcId="{764F224F-E705-4C04-AE88-CBC2BC44E4EB}" destId="{54FEC70B-7E6F-4FFC-A2E7-C1E152F1B381}" srcOrd="4" destOrd="0" parTransId="{30947D78-0E0F-43A1-BE30-1F41007A917D}" sibTransId="{B1642F79-7B36-4096-B1BF-EAF6F2F360CD}"/>
    <dgm:cxn modelId="{BF1A1B38-42DB-454E-8B49-E719A0CDD00D}" srcId="{764F224F-E705-4C04-AE88-CBC2BC44E4EB}" destId="{C793A1E5-161F-4CEE-AFAB-0F4949E8E943}" srcOrd="2" destOrd="0" parTransId="{562D0FDA-C0CF-47F3-B325-0AF7A7650536}" sibTransId="{B0DC8B84-4AE4-4BD9-A5AD-8335A15C2887}"/>
    <dgm:cxn modelId="{3AA59CF3-9119-4A57-B486-2B4219827882}" type="presOf" srcId="{67A1C4DA-0350-4BBB-99B8-F48DF30A8357}" destId="{BDF0A464-D70B-4B84-84CB-5A47FE820046}" srcOrd="0" destOrd="0" presId="urn:microsoft.com/office/officeart/2005/8/layout/default"/>
    <dgm:cxn modelId="{740868C2-794C-4649-BF62-2AF12B1882F4}" type="presParOf" srcId="{BB5D2D7D-2E41-47D1-8AF5-3A524A7EA18F}" destId="{AE77ACFA-7BD5-4B97-9DD2-7F5F36EA3601}" srcOrd="0" destOrd="0" presId="urn:microsoft.com/office/officeart/2005/8/layout/default"/>
    <dgm:cxn modelId="{B3980370-85FC-4236-B6D0-ACA69496ED02}" type="presParOf" srcId="{BB5D2D7D-2E41-47D1-8AF5-3A524A7EA18F}" destId="{862EC43B-73C8-41F3-A17A-A9DBB341A834}" srcOrd="1" destOrd="0" presId="urn:microsoft.com/office/officeart/2005/8/layout/default"/>
    <dgm:cxn modelId="{EEF6D49E-68B7-41C9-9C73-FF50A13A78DA}" type="presParOf" srcId="{BB5D2D7D-2E41-47D1-8AF5-3A524A7EA18F}" destId="{BDF0A464-D70B-4B84-84CB-5A47FE820046}" srcOrd="2" destOrd="0" presId="urn:microsoft.com/office/officeart/2005/8/layout/default"/>
    <dgm:cxn modelId="{CF757FC1-7B2B-40C3-B006-3AE918C9C7E6}" type="presParOf" srcId="{BB5D2D7D-2E41-47D1-8AF5-3A524A7EA18F}" destId="{43695564-5266-443B-8FCA-8D359E9D40D8}" srcOrd="3" destOrd="0" presId="urn:microsoft.com/office/officeart/2005/8/layout/default"/>
    <dgm:cxn modelId="{9E0E4F47-2BA0-47D7-8BDA-C886A9AD5C07}" type="presParOf" srcId="{BB5D2D7D-2E41-47D1-8AF5-3A524A7EA18F}" destId="{419F1E62-07BA-4FAA-A4A0-27DE8077FE33}" srcOrd="4" destOrd="0" presId="urn:microsoft.com/office/officeart/2005/8/layout/default"/>
    <dgm:cxn modelId="{7E518DB6-9448-4483-BC0D-E19041403676}" type="presParOf" srcId="{BB5D2D7D-2E41-47D1-8AF5-3A524A7EA18F}" destId="{B119651C-80C8-4327-A3F5-870B83F4FA4C}" srcOrd="5" destOrd="0" presId="urn:microsoft.com/office/officeart/2005/8/layout/default"/>
    <dgm:cxn modelId="{6636DFE0-D549-4438-BDE6-C6DA3D16048A}" type="presParOf" srcId="{BB5D2D7D-2E41-47D1-8AF5-3A524A7EA18F}" destId="{6715EF75-1428-4D1C-8336-8EA649540462}" srcOrd="6" destOrd="0" presId="urn:microsoft.com/office/officeart/2005/8/layout/default"/>
    <dgm:cxn modelId="{F1B8385F-0F99-4768-8316-455A31FAA3AE}" type="presParOf" srcId="{BB5D2D7D-2E41-47D1-8AF5-3A524A7EA18F}" destId="{F030A569-15D5-4D61-8A1E-F196B13619B1}" srcOrd="7" destOrd="0" presId="urn:microsoft.com/office/officeart/2005/8/layout/default"/>
    <dgm:cxn modelId="{41E38847-B7BA-42A3-B3EE-71B4D2BC12EB}" type="presParOf" srcId="{BB5D2D7D-2E41-47D1-8AF5-3A524A7EA18F}" destId="{F2FD1346-1990-4743-85C4-75CB9C114BC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604A8C-B49F-4B65-80DB-83E6766F7F27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12A8DE5-59C3-4DCA-933F-A90A0406A61F}">
      <dgm:prSet custT="1"/>
      <dgm:spPr/>
      <dgm:t>
        <a:bodyPr/>
        <a:lstStyle/>
        <a:p>
          <a:pPr rtl="0"/>
          <a:r>
            <a:rPr lang="uk-UA" sz="2400" b="1" i="0" dirty="0" smtClean="0">
              <a:solidFill>
                <a:srgbClr val="002060"/>
              </a:solidFill>
            </a:rPr>
            <a:t>Формування дружньої атмосфери в родинній групі</a:t>
          </a:r>
          <a:endParaRPr lang="uk-UA" sz="2400" b="1" i="0" dirty="0">
            <a:solidFill>
              <a:srgbClr val="002060"/>
            </a:solidFill>
          </a:endParaRPr>
        </a:p>
      </dgm:t>
    </dgm:pt>
    <dgm:pt modelId="{98554942-FE43-4CE4-82A4-84EB7C641DBB}" type="parTrans" cxnId="{C95E1DE9-CDBA-46A6-8C51-A6F5C7C6F254}">
      <dgm:prSet/>
      <dgm:spPr/>
      <dgm:t>
        <a:bodyPr/>
        <a:lstStyle/>
        <a:p>
          <a:endParaRPr lang="ru-RU"/>
        </a:p>
      </dgm:t>
    </dgm:pt>
    <dgm:pt modelId="{414E95D7-1C7B-4E54-B6A4-6714EAAFF940}" type="sibTrans" cxnId="{C95E1DE9-CDBA-46A6-8C51-A6F5C7C6F254}">
      <dgm:prSet/>
      <dgm:spPr/>
      <dgm:t>
        <a:bodyPr/>
        <a:lstStyle/>
        <a:p>
          <a:endParaRPr lang="ru-RU"/>
        </a:p>
      </dgm:t>
    </dgm:pt>
    <dgm:pt modelId="{98732EEE-8F08-4A6C-B164-FDE433F02658}">
      <dgm:prSet custT="1"/>
      <dgm:spPr/>
      <dgm:t>
        <a:bodyPr/>
        <a:lstStyle/>
        <a:p>
          <a:pPr rtl="0"/>
          <a:r>
            <a:rPr lang="uk-UA" sz="2400" b="1" dirty="0" smtClean="0">
              <a:solidFill>
                <a:srgbClr val="002060"/>
              </a:solidFill>
            </a:rPr>
            <a:t>Взаємопорозуміння</a:t>
          </a:r>
          <a:endParaRPr lang="uk-UA" sz="2400" b="1" dirty="0">
            <a:solidFill>
              <a:srgbClr val="002060"/>
            </a:solidFill>
          </a:endParaRPr>
        </a:p>
      </dgm:t>
    </dgm:pt>
    <dgm:pt modelId="{5C517BDC-2930-4109-BC14-D000863C11BF}" type="parTrans" cxnId="{D7392180-7DB3-46A7-89B2-B7B81FC218D8}">
      <dgm:prSet/>
      <dgm:spPr/>
      <dgm:t>
        <a:bodyPr/>
        <a:lstStyle/>
        <a:p>
          <a:endParaRPr lang="ru-RU"/>
        </a:p>
      </dgm:t>
    </dgm:pt>
    <dgm:pt modelId="{DCD92DF9-A92E-46D7-9F60-6C188C7B44D3}" type="sibTrans" cxnId="{D7392180-7DB3-46A7-89B2-B7B81FC218D8}">
      <dgm:prSet/>
      <dgm:spPr/>
      <dgm:t>
        <a:bodyPr/>
        <a:lstStyle/>
        <a:p>
          <a:endParaRPr lang="ru-RU"/>
        </a:p>
      </dgm:t>
    </dgm:pt>
    <dgm:pt modelId="{849A2A33-D8B7-4043-B301-A2997B39644D}">
      <dgm:prSet custT="1"/>
      <dgm:spPr/>
      <dgm:t>
        <a:bodyPr/>
        <a:lstStyle/>
        <a:p>
          <a:pPr rtl="0"/>
          <a:r>
            <a:rPr lang="uk-UA" sz="2400" b="1" dirty="0" smtClean="0">
              <a:solidFill>
                <a:srgbClr val="002060"/>
              </a:solidFill>
            </a:rPr>
            <a:t>Толерантність</a:t>
          </a:r>
          <a:endParaRPr lang="uk-UA" sz="2400" b="1" dirty="0">
            <a:solidFill>
              <a:srgbClr val="002060"/>
            </a:solidFill>
          </a:endParaRPr>
        </a:p>
      </dgm:t>
    </dgm:pt>
    <dgm:pt modelId="{F3C95356-90B6-4B48-8941-466E8A495AA9}" type="parTrans" cxnId="{A53C6BF3-6DB8-4B82-A0ED-DBA0566BD563}">
      <dgm:prSet/>
      <dgm:spPr/>
      <dgm:t>
        <a:bodyPr/>
        <a:lstStyle/>
        <a:p>
          <a:endParaRPr lang="ru-RU"/>
        </a:p>
      </dgm:t>
    </dgm:pt>
    <dgm:pt modelId="{8D01C64C-184F-4AFD-904F-8C9A4E7A35EB}" type="sibTrans" cxnId="{A53C6BF3-6DB8-4B82-A0ED-DBA0566BD563}">
      <dgm:prSet/>
      <dgm:spPr/>
      <dgm:t>
        <a:bodyPr/>
        <a:lstStyle/>
        <a:p>
          <a:endParaRPr lang="ru-RU"/>
        </a:p>
      </dgm:t>
    </dgm:pt>
    <dgm:pt modelId="{D4D4B6DF-D596-4DD0-9A23-DAD6893E3B90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Співпраця</a:t>
          </a:r>
        </a:p>
        <a:p>
          <a:pPr rtl="0"/>
          <a:r>
            <a:rPr lang="uk-UA" b="1" dirty="0" smtClean="0">
              <a:solidFill>
                <a:srgbClr val="002060"/>
              </a:solidFill>
            </a:rPr>
            <a:t> (вихованці-помічники вихователя-колеги)</a:t>
          </a:r>
          <a:endParaRPr lang="uk-UA" b="1" dirty="0">
            <a:solidFill>
              <a:srgbClr val="002060"/>
            </a:solidFill>
          </a:endParaRPr>
        </a:p>
      </dgm:t>
    </dgm:pt>
    <dgm:pt modelId="{123746D3-CE06-4673-B86C-186F3BDAC666}" type="parTrans" cxnId="{D568106F-D5BB-4BBF-9D8D-15CA1D0486FF}">
      <dgm:prSet/>
      <dgm:spPr/>
      <dgm:t>
        <a:bodyPr/>
        <a:lstStyle/>
        <a:p>
          <a:endParaRPr lang="ru-RU"/>
        </a:p>
      </dgm:t>
    </dgm:pt>
    <dgm:pt modelId="{D0DDBD00-C9BF-469C-8A59-962688977886}" type="sibTrans" cxnId="{D568106F-D5BB-4BBF-9D8D-15CA1D0486FF}">
      <dgm:prSet/>
      <dgm:spPr/>
      <dgm:t>
        <a:bodyPr/>
        <a:lstStyle/>
        <a:p>
          <a:endParaRPr lang="ru-RU"/>
        </a:p>
      </dgm:t>
    </dgm:pt>
    <dgm:pt modelId="{1A20E778-3B78-411B-80A7-BA2D3EB4F853}" type="pres">
      <dgm:prSet presAssocID="{E0604A8C-B49F-4B65-80DB-83E6766F7F2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E03DBE3-4154-47C8-A4F5-9DA41669BC80}" type="pres">
      <dgm:prSet presAssocID="{E0604A8C-B49F-4B65-80DB-83E6766F7F27}" presName="diamond" presStyleLbl="bgShp" presStyleIdx="0" presStyleCnt="1"/>
      <dgm:spPr/>
    </dgm:pt>
    <dgm:pt modelId="{F01E23DA-299F-467E-93A7-DEA0F21E0D37}" type="pres">
      <dgm:prSet presAssocID="{E0604A8C-B49F-4B65-80DB-83E6766F7F27}" presName="quad1" presStyleLbl="node1" presStyleIdx="0" presStyleCnt="4" custScaleX="206962" custLinFactNeighborX="-66232" custLinFactNeighborY="8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83FA85-0A89-4BA6-B3A5-6FBFA3ED9881}" type="pres">
      <dgm:prSet presAssocID="{E0604A8C-B49F-4B65-80DB-83E6766F7F27}" presName="quad2" presStyleLbl="node1" presStyleIdx="1" presStyleCnt="4" custScaleX="202649" custLinFactNeighborX="53405" custLinFactNeighborY="-33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437D43-0523-4FA2-BC18-963A89FA49A2}" type="pres">
      <dgm:prSet presAssocID="{E0604A8C-B49F-4B65-80DB-83E6766F7F27}" presName="quad3" presStyleLbl="node1" presStyleIdx="2" presStyleCnt="4" custScaleX="211336" custScaleY="100001" custLinFactNeighborX="-62638" custLinFactNeighborY="-17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8A2A9C-4492-4137-93CF-C3A8A139DAB1}" type="pres">
      <dgm:prSet presAssocID="{E0604A8C-B49F-4B65-80DB-83E6766F7F27}" presName="quad4" presStyleLbl="node1" presStyleIdx="3" presStyleCnt="4" custScaleX="204242" custScaleY="103117" custLinFactNeighborX="54202" custLinFactNeighborY="-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392180-7DB3-46A7-89B2-B7B81FC218D8}" srcId="{E0604A8C-B49F-4B65-80DB-83E6766F7F27}" destId="{98732EEE-8F08-4A6C-B164-FDE433F02658}" srcOrd="1" destOrd="0" parTransId="{5C517BDC-2930-4109-BC14-D000863C11BF}" sibTransId="{DCD92DF9-A92E-46D7-9F60-6C188C7B44D3}"/>
    <dgm:cxn modelId="{8CFCA658-2D84-4B8D-831D-5057C7529F51}" type="presOf" srcId="{412A8DE5-59C3-4DCA-933F-A90A0406A61F}" destId="{F01E23DA-299F-467E-93A7-DEA0F21E0D37}" srcOrd="0" destOrd="0" presId="urn:microsoft.com/office/officeart/2005/8/layout/matrix3"/>
    <dgm:cxn modelId="{645C0AA9-F548-4225-B767-74950117F54F}" type="presOf" srcId="{E0604A8C-B49F-4B65-80DB-83E6766F7F27}" destId="{1A20E778-3B78-411B-80A7-BA2D3EB4F853}" srcOrd="0" destOrd="0" presId="urn:microsoft.com/office/officeart/2005/8/layout/matrix3"/>
    <dgm:cxn modelId="{1DA38430-C95C-433E-9383-D1EE6E529B7A}" type="presOf" srcId="{849A2A33-D8B7-4043-B301-A2997B39644D}" destId="{A7437D43-0523-4FA2-BC18-963A89FA49A2}" srcOrd="0" destOrd="0" presId="urn:microsoft.com/office/officeart/2005/8/layout/matrix3"/>
    <dgm:cxn modelId="{A53C6BF3-6DB8-4B82-A0ED-DBA0566BD563}" srcId="{E0604A8C-B49F-4B65-80DB-83E6766F7F27}" destId="{849A2A33-D8B7-4043-B301-A2997B39644D}" srcOrd="2" destOrd="0" parTransId="{F3C95356-90B6-4B48-8941-466E8A495AA9}" sibTransId="{8D01C64C-184F-4AFD-904F-8C9A4E7A35EB}"/>
    <dgm:cxn modelId="{A16DAFDD-429A-4E22-A28A-2E2BDA88EDC9}" type="presOf" srcId="{98732EEE-8F08-4A6C-B164-FDE433F02658}" destId="{F283FA85-0A89-4BA6-B3A5-6FBFA3ED9881}" srcOrd="0" destOrd="0" presId="urn:microsoft.com/office/officeart/2005/8/layout/matrix3"/>
    <dgm:cxn modelId="{D568106F-D5BB-4BBF-9D8D-15CA1D0486FF}" srcId="{E0604A8C-B49F-4B65-80DB-83E6766F7F27}" destId="{D4D4B6DF-D596-4DD0-9A23-DAD6893E3B90}" srcOrd="3" destOrd="0" parTransId="{123746D3-CE06-4673-B86C-186F3BDAC666}" sibTransId="{D0DDBD00-C9BF-469C-8A59-962688977886}"/>
    <dgm:cxn modelId="{9CC97093-2E6B-48C2-B8BF-63D1991252AE}" type="presOf" srcId="{D4D4B6DF-D596-4DD0-9A23-DAD6893E3B90}" destId="{198A2A9C-4492-4137-93CF-C3A8A139DAB1}" srcOrd="0" destOrd="0" presId="urn:microsoft.com/office/officeart/2005/8/layout/matrix3"/>
    <dgm:cxn modelId="{C95E1DE9-CDBA-46A6-8C51-A6F5C7C6F254}" srcId="{E0604A8C-B49F-4B65-80DB-83E6766F7F27}" destId="{412A8DE5-59C3-4DCA-933F-A90A0406A61F}" srcOrd="0" destOrd="0" parTransId="{98554942-FE43-4CE4-82A4-84EB7C641DBB}" sibTransId="{414E95D7-1C7B-4E54-B6A4-6714EAAFF940}"/>
    <dgm:cxn modelId="{6DB76A08-2830-4A8A-B457-6D4DD5D8DC80}" type="presParOf" srcId="{1A20E778-3B78-411B-80A7-BA2D3EB4F853}" destId="{3E03DBE3-4154-47C8-A4F5-9DA41669BC80}" srcOrd="0" destOrd="0" presId="urn:microsoft.com/office/officeart/2005/8/layout/matrix3"/>
    <dgm:cxn modelId="{223A63F4-3F29-46B4-8FA8-6574BA50B499}" type="presParOf" srcId="{1A20E778-3B78-411B-80A7-BA2D3EB4F853}" destId="{F01E23DA-299F-467E-93A7-DEA0F21E0D37}" srcOrd="1" destOrd="0" presId="urn:microsoft.com/office/officeart/2005/8/layout/matrix3"/>
    <dgm:cxn modelId="{749214D2-3D76-4A98-A13D-A590342ABC1E}" type="presParOf" srcId="{1A20E778-3B78-411B-80A7-BA2D3EB4F853}" destId="{F283FA85-0A89-4BA6-B3A5-6FBFA3ED9881}" srcOrd="2" destOrd="0" presId="urn:microsoft.com/office/officeart/2005/8/layout/matrix3"/>
    <dgm:cxn modelId="{DDA01762-0DE9-4C01-B040-BDF9F17D8D53}" type="presParOf" srcId="{1A20E778-3B78-411B-80A7-BA2D3EB4F853}" destId="{A7437D43-0523-4FA2-BC18-963A89FA49A2}" srcOrd="3" destOrd="0" presId="urn:microsoft.com/office/officeart/2005/8/layout/matrix3"/>
    <dgm:cxn modelId="{2D20A8DE-26A4-4281-A386-67E94240CC12}" type="presParOf" srcId="{1A20E778-3B78-411B-80A7-BA2D3EB4F853}" destId="{198A2A9C-4492-4137-93CF-C3A8A139DAB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C4DC1-6580-48FD-8B18-1AB1CB65C5DD}">
      <dsp:nvSpPr>
        <dsp:cNvPr id="0" name=""/>
        <dsp:cNvSpPr/>
      </dsp:nvSpPr>
      <dsp:spPr>
        <a:xfrm>
          <a:off x="7220" y="361781"/>
          <a:ext cx="2158063" cy="12948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«Ніколи не зупинятися на досягнутому»</a:t>
          </a:r>
          <a:endParaRPr lang="uk-UA" sz="1600" b="1" kern="1200" dirty="0">
            <a:solidFill>
              <a:srgbClr val="002060"/>
            </a:solidFill>
          </a:endParaRPr>
        </a:p>
      </dsp:txBody>
      <dsp:txXfrm>
        <a:off x="45144" y="399705"/>
        <a:ext cx="2082215" cy="1218989"/>
      </dsp:txXfrm>
    </dsp:sp>
    <dsp:sp modelId="{59443D1F-7F3A-42C5-BB8A-9D0497E7AEC8}">
      <dsp:nvSpPr>
        <dsp:cNvPr id="0" name=""/>
        <dsp:cNvSpPr/>
      </dsp:nvSpPr>
      <dsp:spPr>
        <a:xfrm>
          <a:off x="2355192" y="741600"/>
          <a:ext cx="457509" cy="535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>
        <a:off x="2355192" y="848640"/>
        <a:ext cx="320256" cy="321119"/>
      </dsp:txXfrm>
    </dsp:sp>
    <dsp:sp modelId="{2D2CC3D0-E36E-4270-976E-73BA91CE357E}">
      <dsp:nvSpPr>
        <dsp:cNvPr id="0" name=""/>
        <dsp:cNvSpPr/>
      </dsp:nvSpPr>
      <dsp:spPr>
        <a:xfrm>
          <a:off x="3028508" y="361781"/>
          <a:ext cx="2158063" cy="1294837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Займатися самоосвітою: «Вчити і вчитися самій»</a:t>
          </a:r>
          <a:endParaRPr lang="uk-UA" sz="1600" b="1" kern="1200" dirty="0">
            <a:solidFill>
              <a:srgbClr val="002060"/>
            </a:solidFill>
          </a:endParaRPr>
        </a:p>
      </dsp:txBody>
      <dsp:txXfrm>
        <a:off x="3066432" y="399705"/>
        <a:ext cx="2082215" cy="1218989"/>
      </dsp:txXfrm>
    </dsp:sp>
    <dsp:sp modelId="{196B15B8-1303-45F6-8FCB-5247F850DF38}">
      <dsp:nvSpPr>
        <dsp:cNvPr id="0" name=""/>
        <dsp:cNvSpPr/>
      </dsp:nvSpPr>
      <dsp:spPr>
        <a:xfrm rot="21572653">
          <a:off x="5367809" y="729838"/>
          <a:ext cx="436649" cy="535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>
        <a:off x="5367811" y="837399"/>
        <a:ext cx="305654" cy="321119"/>
      </dsp:txXfrm>
    </dsp:sp>
    <dsp:sp modelId="{52732639-83DD-40DB-91ED-0DD621E3642D}">
      <dsp:nvSpPr>
        <dsp:cNvPr id="0" name=""/>
        <dsp:cNvSpPr/>
      </dsp:nvSpPr>
      <dsp:spPr>
        <a:xfrm>
          <a:off x="6010412" y="338060"/>
          <a:ext cx="2158063" cy="1294837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Намагатися бути прикладом для дітей у всьому</a:t>
          </a:r>
          <a:endParaRPr lang="uk-UA" sz="1600" b="1" kern="1200" dirty="0">
            <a:solidFill>
              <a:srgbClr val="002060"/>
            </a:solidFill>
          </a:endParaRPr>
        </a:p>
      </dsp:txBody>
      <dsp:txXfrm>
        <a:off x="6048336" y="375984"/>
        <a:ext cx="2082215" cy="1218989"/>
      </dsp:txXfrm>
    </dsp:sp>
    <dsp:sp modelId="{854A78E9-8889-46D9-AD12-F17B17CD3612}">
      <dsp:nvSpPr>
        <dsp:cNvPr id="0" name=""/>
        <dsp:cNvSpPr/>
      </dsp:nvSpPr>
      <dsp:spPr>
        <a:xfrm rot="5337950">
          <a:off x="6873816" y="1795467"/>
          <a:ext cx="470158" cy="535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 rot="-5400000">
        <a:off x="6947063" y="1827999"/>
        <a:ext cx="321119" cy="329111"/>
      </dsp:txXfrm>
    </dsp:sp>
    <dsp:sp modelId="{B4E017F8-E676-418E-8FAF-67F7EE657359}">
      <dsp:nvSpPr>
        <dsp:cNvPr id="0" name=""/>
        <dsp:cNvSpPr/>
      </dsp:nvSpPr>
      <dsp:spPr>
        <a:xfrm>
          <a:off x="6049796" y="2519844"/>
          <a:ext cx="2158063" cy="1294837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Ділитися з дітьми своїм життєвим досвідом</a:t>
          </a:r>
          <a:endParaRPr lang="uk-UA" sz="1600" b="1" kern="1200" dirty="0">
            <a:solidFill>
              <a:srgbClr val="002060"/>
            </a:solidFill>
          </a:endParaRPr>
        </a:p>
      </dsp:txBody>
      <dsp:txXfrm>
        <a:off x="6087720" y="2557768"/>
        <a:ext cx="2082215" cy="1218989"/>
      </dsp:txXfrm>
    </dsp:sp>
    <dsp:sp modelId="{04BCC71F-829A-43E1-BC68-2032C1E68327}">
      <dsp:nvSpPr>
        <dsp:cNvPr id="0" name=""/>
        <dsp:cNvSpPr/>
      </dsp:nvSpPr>
      <dsp:spPr>
        <a:xfrm rot="10800000">
          <a:off x="5402377" y="2899663"/>
          <a:ext cx="457509" cy="535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 rot="10800000">
        <a:off x="5539630" y="3006703"/>
        <a:ext cx="320256" cy="321119"/>
      </dsp:txXfrm>
    </dsp:sp>
    <dsp:sp modelId="{FF8A8949-0786-42DF-A1CD-9552A4839A2B}">
      <dsp:nvSpPr>
        <dsp:cNvPr id="0" name=""/>
        <dsp:cNvSpPr/>
      </dsp:nvSpPr>
      <dsp:spPr>
        <a:xfrm>
          <a:off x="3028508" y="2519844"/>
          <a:ext cx="2158063" cy="129483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Відповідати сучасності та змінам у системі реформування освіти</a:t>
          </a:r>
          <a:endParaRPr lang="uk-UA" sz="1600" b="1" kern="1200" dirty="0">
            <a:solidFill>
              <a:srgbClr val="002060"/>
            </a:solidFill>
          </a:endParaRPr>
        </a:p>
      </dsp:txBody>
      <dsp:txXfrm>
        <a:off x="3066432" y="2557768"/>
        <a:ext cx="2082215" cy="1218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4A55E-849E-4CEE-8191-8A34F5230799}">
      <dsp:nvSpPr>
        <dsp:cNvPr id="0" name=""/>
        <dsp:cNvSpPr/>
      </dsp:nvSpPr>
      <dsp:spPr>
        <a:xfrm>
          <a:off x="0" y="766930"/>
          <a:ext cx="7543800" cy="3017520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2F3C3-C811-4142-9F0B-44494E132658}">
      <dsp:nvSpPr>
        <dsp:cNvPr id="0" name=""/>
        <dsp:cNvSpPr/>
      </dsp:nvSpPr>
      <dsp:spPr>
        <a:xfrm>
          <a:off x="905256" y="1395569"/>
          <a:ext cx="2489454" cy="14785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0070C0"/>
              </a:solidFill>
            </a:rPr>
            <a:t>Самопідготовка, як важливий чинник організації навчального процесу</a:t>
          </a:r>
          <a:endParaRPr lang="uk-UA" sz="2100" b="1" kern="1200" dirty="0">
            <a:solidFill>
              <a:srgbClr val="0070C0"/>
            </a:solidFill>
          </a:endParaRPr>
        </a:p>
      </dsp:txBody>
      <dsp:txXfrm>
        <a:off x="905256" y="1395569"/>
        <a:ext cx="2489454" cy="1478584"/>
      </dsp:txXfrm>
    </dsp:sp>
    <dsp:sp modelId="{312E2BA3-BDE9-4B17-94A7-558315D65FDF}">
      <dsp:nvSpPr>
        <dsp:cNvPr id="0" name=""/>
        <dsp:cNvSpPr/>
      </dsp:nvSpPr>
      <dsp:spPr>
        <a:xfrm>
          <a:off x="3771900" y="1878373"/>
          <a:ext cx="2942082" cy="14785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C00000"/>
              </a:solidFill>
            </a:rPr>
            <a:t>Урізноманітнення форм і методів виховної роботи з вихованцями</a:t>
          </a:r>
          <a:endParaRPr lang="uk-UA" sz="2100" b="1" kern="1200" dirty="0">
            <a:solidFill>
              <a:srgbClr val="C00000"/>
            </a:solidFill>
          </a:endParaRPr>
        </a:p>
      </dsp:txBody>
      <dsp:txXfrm>
        <a:off x="3771900" y="1878373"/>
        <a:ext cx="2942082" cy="14785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A2519-C217-459B-B448-5B8792747DD2}">
      <dsp:nvSpPr>
        <dsp:cNvPr id="0" name=""/>
        <dsp:cNvSpPr/>
      </dsp:nvSpPr>
      <dsp:spPr>
        <a:xfrm>
          <a:off x="0" y="0"/>
          <a:ext cx="6336792" cy="10109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0000"/>
              </a:solidFill>
            </a:rPr>
            <a:t>2019</a:t>
          </a:r>
          <a:r>
            <a:rPr lang="en-US" sz="2000" b="1" kern="1200" dirty="0" smtClean="0">
              <a:solidFill>
                <a:srgbClr val="FF0000"/>
              </a:solidFill>
            </a:rPr>
            <a:t>/</a:t>
          </a:r>
          <a:r>
            <a:rPr lang="uk-UA" sz="2000" b="1" kern="1200" dirty="0" smtClean="0">
              <a:solidFill>
                <a:srgbClr val="FF0000"/>
              </a:solidFill>
            </a:rPr>
            <a:t>2020 </a:t>
          </a:r>
          <a:r>
            <a:rPr lang="uk-UA" sz="2000" b="1" kern="1200" dirty="0" smtClean="0">
              <a:solidFill>
                <a:srgbClr val="002060"/>
              </a:solidFill>
            </a:rPr>
            <a:t>– Ознайомлення з термінами та поняттями, пов'язаними з методом інтелект-карт. Дослідження методу</a:t>
          </a:r>
          <a:endParaRPr lang="uk-UA" sz="2000" b="1" kern="1200" dirty="0">
            <a:solidFill>
              <a:srgbClr val="002060"/>
            </a:solidFill>
          </a:endParaRPr>
        </a:p>
      </dsp:txBody>
      <dsp:txXfrm>
        <a:off x="29611" y="29611"/>
        <a:ext cx="5127566" cy="951770"/>
      </dsp:txXfrm>
    </dsp:sp>
    <dsp:sp modelId="{FB89D2B9-EDBF-46FE-887D-ACA8B704514F}">
      <dsp:nvSpPr>
        <dsp:cNvPr id="0" name=""/>
        <dsp:cNvSpPr/>
      </dsp:nvSpPr>
      <dsp:spPr>
        <a:xfrm>
          <a:off x="771601" y="1152125"/>
          <a:ext cx="7077436" cy="1010992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0000"/>
              </a:solidFill>
            </a:rPr>
            <a:t>2020</a:t>
          </a:r>
          <a:r>
            <a:rPr lang="en-US" sz="2000" b="1" kern="1200" dirty="0" smtClean="0">
              <a:solidFill>
                <a:srgbClr val="FF0000"/>
              </a:solidFill>
            </a:rPr>
            <a:t>/</a:t>
          </a:r>
          <a:r>
            <a:rPr lang="uk-UA" sz="2000" b="1" kern="1200" dirty="0" smtClean="0">
              <a:solidFill>
                <a:srgbClr val="FF0000"/>
              </a:solidFill>
            </a:rPr>
            <a:t>2021 </a:t>
          </a:r>
          <a:r>
            <a:rPr lang="uk-UA" sz="2000" b="1" kern="1200" dirty="0" smtClean="0">
              <a:solidFill>
                <a:srgbClr val="002060"/>
              </a:solidFill>
            </a:rPr>
            <a:t>– Розроблення стратегій застосування методу інтелект-карт під час самопідготовки </a:t>
          </a:r>
          <a:endParaRPr lang="uk-UA" sz="2000" b="1" kern="1200" dirty="0">
            <a:solidFill>
              <a:srgbClr val="002060"/>
            </a:solidFill>
          </a:endParaRPr>
        </a:p>
      </dsp:txBody>
      <dsp:txXfrm>
        <a:off x="801212" y="1181736"/>
        <a:ext cx="5755752" cy="951770"/>
      </dsp:txXfrm>
    </dsp:sp>
    <dsp:sp modelId="{40A77BF1-F5AA-479B-BCAD-9A45481C236B}">
      <dsp:nvSpPr>
        <dsp:cNvPr id="0" name=""/>
        <dsp:cNvSpPr/>
      </dsp:nvSpPr>
      <dsp:spPr>
        <a:xfrm>
          <a:off x="1347649" y="2304251"/>
          <a:ext cx="6851086" cy="1010992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00"/>
              </a:solidFill>
            </a:rPr>
            <a:t>2021</a:t>
          </a:r>
          <a:r>
            <a:rPr lang="en-US" sz="1800" b="1" kern="1200" dirty="0" smtClean="0">
              <a:solidFill>
                <a:srgbClr val="FF0000"/>
              </a:solidFill>
            </a:rPr>
            <a:t>/</a:t>
          </a:r>
          <a:r>
            <a:rPr lang="uk-UA" sz="1800" b="1" kern="1200" dirty="0" smtClean="0">
              <a:solidFill>
                <a:srgbClr val="FF0000"/>
              </a:solidFill>
            </a:rPr>
            <a:t>2022 </a:t>
          </a:r>
          <a:r>
            <a:rPr lang="uk-UA" sz="1800" b="1" kern="1200" dirty="0" smtClean="0">
              <a:solidFill>
                <a:srgbClr val="002060"/>
              </a:solidFill>
            </a:rPr>
            <a:t>– Аналіз ефективності використання методу інтелект-карт під час самопідготовки. Виявлення переваг та недоліків для подальшого вдосконалення.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1377260" y="2333862"/>
        <a:ext cx="5569778" cy="951770"/>
      </dsp:txXfrm>
    </dsp:sp>
    <dsp:sp modelId="{E921A6F6-078A-40F8-916D-B6DD247A63F9}">
      <dsp:nvSpPr>
        <dsp:cNvPr id="0" name=""/>
        <dsp:cNvSpPr/>
      </dsp:nvSpPr>
      <dsp:spPr>
        <a:xfrm>
          <a:off x="1892808" y="3456387"/>
          <a:ext cx="6336792" cy="1010992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00"/>
              </a:solidFill>
            </a:rPr>
            <a:t>2022</a:t>
          </a:r>
          <a:r>
            <a:rPr lang="en-US" sz="1800" b="1" kern="1200" dirty="0" smtClean="0">
              <a:solidFill>
                <a:srgbClr val="FF0000"/>
              </a:solidFill>
            </a:rPr>
            <a:t>/</a:t>
          </a:r>
          <a:r>
            <a:rPr lang="uk-UA" sz="1800" b="1" kern="1200" dirty="0" smtClean="0">
              <a:solidFill>
                <a:srgbClr val="FF0000"/>
              </a:solidFill>
            </a:rPr>
            <a:t>2023 </a:t>
          </a:r>
          <a:r>
            <a:rPr lang="uk-UA" sz="1800" b="1" kern="1200" dirty="0" smtClean="0">
              <a:solidFill>
                <a:srgbClr val="002060"/>
              </a:solidFill>
            </a:rPr>
            <a:t>– Написання методичних рекомендацій на тему: «Застосування методу інтелект-карт як засобу інтенсифікації самопідготовки в умовах інтернатного закладу»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1922419" y="3485998"/>
        <a:ext cx="5147222" cy="951770"/>
      </dsp:txXfrm>
    </dsp:sp>
    <dsp:sp modelId="{D3918F8F-71DF-49B2-A47F-BC64102CC0D4}">
      <dsp:nvSpPr>
        <dsp:cNvPr id="0" name=""/>
        <dsp:cNvSpPr/>
      </dsp:nvSpPr>
      <dsp:spPr>
        <a:xfrm>
          <a:off x="1892808" y="4605631"/>
          <a:ext cx="6336792" cy="101099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FF0000"/>
              </a:solidFill>
            </a:rPr>
            <a:t>2023</a:t>
          </a:r>
          <a:r>
            <a:rPr lang="en-US" sz="1900" b="1" kern="1200" dirty="0" smtClean="0">
              <a:solidFill>
                <a:srgbClr val="FF0000"/>
              </a:solidFill>
            </a:rPr>
            <a:t>/</a:t>
          </a:r>
          <a:r>
            <a:rPr lang="uk-UA" sz="1900" b="1" kern="1200" dirty="0" smtClean="0">
              <a:solidFill>
                <a:srgbClr val="FF0000"/>
              </a:solidFill>
            </a:rPr>
            <a:t>2024 </a:t>
          </a:r>
          <a:r>
            <a:rPr lang="uk-UA" sz="1900" b="1" kern="1200" dirty="0" smtClean="0">
              <a:solidFill>
                <a:srgbClr val="002060"/>
              </a:solidFill>
            </a:rPr>
            <a:t>– Рецензування та корекція. Випуск та затвердження остаточної версії методичних рекомендацій  НМР ЗІППО.</a:t>
          </a:r>
          <a:endParaRPr lang="uk-UA" sz="1900" b="1" kern="1200" dirty="0">
            <a:solidFill>
              <a:srgbClr val="002060"/>
            </a:solidFill>
          </a:endParaRPr>
        </a:p>
      </dsp:txBody>
      <dsp:txXfrm>
        <a:off x="1922419" y="4635242"/>
        <a:ext cx="5147222" cy="951770"/>
      </dsp:txXfrm>
    </dsp:sp>
    <dsp:sp modelId="{F7A5A068-E2D7-4A87-AA2C-FAFBF9EE4409}">
      <dsp:nvSpPr>
        <dsp:cNvPr id="0" name=""/>
        <dsp:cNvSpPr/>
      </dsp:nvSpPr>
      <dsp:spPr>
        <a:xfrm>
          <a:off x="5679646" y="738586"/>
          <a:ext cx="657145" cy="6571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5827504" y="738586"/>
        <a:ext cx="361429" cy="494502"/>
      </dsp:txXfrm>
    </dsp:sp>
    <dsp:sp modelId="{FAA7CD5B-0C7E-4541-B47C-E1C03502AC4F}">
      <dsp:nvSpPr>
        <dsp:cNvPr id="0" name=""/>
        <dsp:cNvSpPr/>
      </dsp:nvSpPr>
      <dsp:spPr>
        <a:xfrm>
          <a:off x="6152848" y="1889993"/>
          <a:ext cx="657145" cy="6571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300706" y="1889993"/>
        <a:ext cx="361429" cy="494502"/>
      </dsp:txXfrm>
    </dsp:sp>
    <dsp:sp modelId="{AAB08F4C-692E-4E1D-A5A4-F88920A52523}">
      <dsp:nvSpPr>
        <dsp:cNvPr id="0" name=""/>
        <dsp:cNvSpPr/>
      </dsp:nvSpPr>
      <dsp:spPr>
        <a:xfrm>
          <a:off x="6626050" y="3024552"/>
          <a:ext cx="657145" cy="6571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773908" y="3024552"/>
        <a:ext cx="361429" cy="494502"/>
      </dsp:txXfrm>
    </dsp:sp>
    <dsp:sp modelId="{2CA5A8E2-A428-407C-8724-3252292090CF}">
      <dsp:nvSpPr>
        <dsp:cNvPr id="0" name=""/>
        <dsp:cNvSpPr/>
      </dsp:nvSpPr>
      <dsp:spPr>
        <a:xfrm>
          <a:off x="7099252" y="4187193"/>
          <a:ext cx="657145" cy="6571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7247110" y="4187193"/>
        <a:ext cx="361429" cy="4945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7ACFA-7BD5-4B97-9DD2-7F5F36EA3601}">
      <dsp:nvSpPr>
        <dsp:cNvPr id="0" name=""/>
        <dsp:cNvSpPr/>
      </dsp:nvSpPr>
      <dsp:spPr>
        <a:xfrm>
          <a:off x="0" y="857380"/>
          <a:ext cx="2579849" cy="15479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Візуалізація та структурування завдань</a:t>
          </a:r>
          <a:endParaRPr lang="uk-UA" sz="2400" b="1" kern="1200" dirty="0">
            <a:solidFill>
              <a:srgbClr val="002060"/>
            </a:solidFill>
          </a:endParaRPr>
        </a:p>
      </dsp:txBody>
      <dsp:txXfrm>
        <a:off x="0" y="857380"/>
        <a:ext cx="2579849" cy="1547909"/>
      </dsp:txXfrm>
    </dsp:sp>
    <dsp:sp modelId="{BDF0A464-D70B-4B84-84CB-5A47FE820046}">
      <dsp:nvSpPr>
        <dsp:cNvPr id="0" name=""/>
        <dsp:cNvSpPr/>
      </dsp:nvSpPr>
      <dsp:spPr>
        <a:xfrm>
          <a:off x="2837833" y="857380"/>
          <a:ext cx="2579849" cy="1547909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Індивідуалізація навчання</a:t>
          </a:r>
          <a:endParaRPr lang="uk-UA" sz="2400" b="1" kern="1200" dirty="0">
            <a:solidFill>
              <a:srgbClr val="002060"/>
            </a:solidFill>
          </a:endParaRPr>
        </a:p>
      </dsp:txBody>
      <dsp:txXfrm>
        <a:off x="2837833" y="857380"/>
        <a:ext cx="2579849" cy="1547909"/>
      </dsp:txXfrm>
    </dsp:sp>
    <dsp:sp modelId="{419F1E62-07BA-4FAA-A4A0-27DE8077FE33}">
      <dsp:nvSpPr>
        <dsp:cNvPr id="0" name=""/>
        <dsp:cNvSpPr/>
      </dsp:nvSpPr>
      <dsp:spPr>
        <a:xfrm>
          <a:off x="5675667" y="857380"/>
          <a:ext cx="2579849" cy="154790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solidFill>
                <a:srgbClr val="002060"/>
              </a:solidFill>
            </a:rPr>
            <a:t>Підвищення мотивації до навчання</a:t>
          </a:r>
          <a:endParaRPr lang="uk-UA" sz="2400" b="1" i="0" kern="1200" dirty="0">
            <a:solidFill>
              <a:srgbClr val="002060"/>
            </a:solidFill>
          </a:endParaRPr>
        </a:p>
      </dsp:txBody>
      <dsp:txXfrm>
        <a:off x="5675667" y="857380"/>
        <a:ext cx="2579849" cy="1547909"/>
      </dsp:txXfrm>
    </dsp:sp>
    <dsp:sp modelId="{6715EF75-1428-4D1C-8336-8EA649540462}">
      <dsp:nvSpPr>
        <dsp:cNvPr id="0" name=""/>
        <dsp:cNvSpPr/>
      </dsp:nvSpPr>
      <dsp:spPr>
        <a:xfrm>
          <a:off x="1418916" y="2663274"/>
          <a:ext cx="2579849" cy="1547909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Розвиток критичного та  творчого мислення</a:t>
          </a:r>
          <a:endParaRPr lang="uk-UA" sz="2400" b="1" kern="1200" dirty="0">
            <a:solidFill>
              <a:srgbClr val="002060"/>
            </a:solidFill>
          </a:endParaRPr>
        </a:p>
      </dsp:txBody>
      <dsp:txXfrm>
        <a:off x="1418916" y="2663274"/>
        <a:ext cx="2579849" cy="1547909"/>
      </dsp:txXfrm>
    </dsp:sp>
    <dsp:sp modelId="{F2FD1346-1990-4743-85C4-75CB9C114BCB}">
      <dsp:nvSpPr>
        <dsp:cNvPr id="0" name=""/>
        <dsp:cNvSpPr/>
      </dsp:nvSpPr>
      <dsp:spPr>
        <a:xfrm>
          <a:off x="4256750" y="2663274"/>
          <a:ext cx="2579849" cy="154790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Підвищення ефективності навчання</a:t>
          </a:r>
          <a:endParaRPr lang="uk-UA" sz="2400" b="1" kern="1200" dirty="0">
            <a:solidFill>
              <a:srgbClr val="002060"/>
            </a:solidFill>
          </a:endParaRPr>
        </a:p>
      </dsp:txBody>
      <dsp:txXfrm>
        <a:off x="4256750" y="2663274"/>
        <a:ext cx="2579849" cy="15479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3DBE3-4154-47C8-A4F5-9DA41669BC80}">
      <dsp:nvSpPr>
        <dsp:cNvPr id="0" name=""/>
        <dsp:cNvSpPr/>
      </dsp:nvSpPr>
      <dsp:spPr>
        <a:xfrm>
          <a:off x="2051776" y="0"/>
          <a:ext cx="4392489" cy="4392489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E23DA-299F-467E-93A7-DEA0F21E0D37}">
      <dsp:nvSpPr>
        <dsp:cNvPr id="0" name=""/>
        <dsp:cNvSpPr/>
      </dsp:nvSpPr>
      <dsp:spPr>
        <a:xfrm>
          <a:off x="418294" y="432053"/>
          <a:ext cx="3545405" cy="17130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solidFill>
                <a:srgbClr val="002060"/>
              </a:solidFill>
            </a:rPr>
            <a:t>Формування дружньої атмосфери в родинній групі</a:t>
          </a:r>
          <a:endParaRPr lang="uk-UA" sz="2400" b="1" i="0" kern="1200" dirty="0">
            <a:solidFill>
              <a:srgbClr val="002060"/>
            </a:solidFill>
          </a:endParaRPr>
        </a:p>
      </dsp:txBody>
      <dsp:txXfrm>
        <a:off x="501919" y="515678"/>
        <a:ext cx="3378155" cy="1545820"/>
      </dsp:txXfrm>
    </dsp:sp>
    <dsp:sp modelId="{F283FA85-0A89-4BA6-B3A5-6FBFA3ED9881}">
      <dsp:nvSpPr>
        <dsp:cNvPr id="0" name=""/>
        <dsp:cNvSpPr/>
      </dsp:nvSpPr>
      <dsp:spPr>
        <a:xfrm>
          <a:off x="4349549" y="360035"/>
          <a:ext cx="3471520" cy="171307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Взаємопорозуміння</a:t>
          </a:r>
          <a:endParaRPr lang="uk-UA" sz="2400" b="1" kern="1200" dirty="0">
            <a:solidFill>
              <a:srgbClr val="002060"/>
            </a:solidFill>
          </a:endParaRPr>
        </a:p>
      </dsp:txBody>
      <dsp:txXfrm>
        <a:off x="4433174" y="443660"/>
        <a:ext cx="3304270" cy="1545820"/>
      </dsp:txXfrm>
    </dsp:sp>
    <dsp:sp modelId="{A7437D43-0523-4FA2-BC18-963A89FA49A2}">
      <dsp:nvSpPr>
        <dsp:cNvPr id="0" name=""/>
        <dsp:cNvSpPr/>
      </dsp:nvSpPr>
      <dsp:spPr>
        <a:xfrm>
          <a:off x="442397" y="2232247"/>
          <a:ext cx="3620335" cy="1713087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Толерантність</a:t>
          </a:r>
          <a:endParaRPr lang="uk-UA" sz="2400" b="1" kern="1200" dirty="0">
            <a:solidFill>
              <a:srgbClr val="002060"/>
            </a:solidFill>
          </a:endParaRPr>
        </a:p>
      </dsp:txBody>
      <dsp:txXfrm>
        <a:off x="526023" y="2315873"/>
        <a:ext cx="3453083" cy="1545835"/>
      </dsp:txXfrm>
    </dsp:sp>
    <dsp:sp modelId="{198A2A9C-4492-4137-93CF-C3A8A139DAB1}">
      <dsp:nvSpPr>
        <dsp:cNvPr id="0" name=""/>
        <dsp:cNvSpPr/>
      </dsp:nvSpPr>
      <dsp:spPr>
        <a:xfrm>
          <a:off x="4349557" y="2232247"/>
          <a:ext cx="3498809" cy="176646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002060"/>
              </a:solidFill>
            </a:rPr>
            <a:t>Співпраця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002060"/>
              </a:solidFill>
            </a:rPr>
            <a:t> (вихованці-помічники вихователя-колеги)</a:t>
          </a:r>
          <a:endParaRPr lang="uk-UA" sz="2300" b="1" kern="1200" dirty="0">
            <a:solidFill>
              <a:srgbClr val="002060"/>
            </a:solidFill>
          </a:endParaRPr>
        </a:p>
      </dsp:txBody>
      <dsp:txXfrm>
        <a:off x="4435789" y="2318479"/>
        <a:ext cx="3326345" cy="1594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97429"/>
      </p:ext>
    </p:extLst>
  </p:cSld>
  <p:clrMapOvr>
    <a:masterClrMapping/>
  </p:clrMapOvr>
  <p:transition spd="med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10588"/>
      </p:ext>
    </p:extLst>
  </p:cSld>
  <p:clrMapOvr>
    <a:masterClrMapping/>
  </p:clrMapOvr>
  <p:transition spd="med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42231"/>
      </p:ext>
    </p:extLst>
  </p:cSld>
  <p:clrMapOvr>
    <a:masterClrMapping/>
  </p:clrMapOvr>
  <p:transition spd="med" advClick="0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22484" y="889687"/>
            <a:ext cx="5299033" cy="1994055"/>
          </a:xfrm>
        </p:spPr>
        <p:txBody>
          <a:bodyPr/>
          <a:lstStyle>
            <a:lvl1pPr algn="ctr">
              <a:defRPr lang="ru-RU" sz="27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ru-RU" dirty="0"/>
              <a:t>Введите сюда вопрос</a:t>
            </a:r>
          </a:p>
        </p:txBody>
      </p:sp>
    </p:spTree>
    <p:extLst>
      <p:ext uri="{BB962C8B-B14F-4D97-AF65-F5344CB8AC3E}">
        <p14:creationId xmlns:p14="http://schemas.microsoft.com/office/powerpoint/2010/main" val="291876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26157"/>
      </p:ext>
    </p:extLst>
  </p:cSld>
  <p:clrMapOvr>
    <a:masterClrMapping/>
  </p:clrMapOvr>
  <p:transition spd="med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99181"/>
      </p:ext>
    </p:extLst>
  </p:cSld>
  <p:clrMapOvr>
    <a:masterClrMapping/>
  </p:clrMapOvr>
  <p:transition spd="med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35693"/>
      </p:ext>
    </p:extLst>
  </p:cSld>
  <p:clrMapOvr>
    <a:masterClrMapping/>
  </p:clrMapOvr>
  <p:transition spd="med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7422"/>
      </p:ext>
    </p:extLst>
  </p:cSld>
  <p:clrMapOvr>
    <a:masterClrMapping/>
  </p:clrMapOvr>
  <p:transition spd="med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03064"/>
      </p:ext>
    </p:extLst>
  </p:cSld>
  <p:clrMapOvr>
    <a:masterClrMapping/>
  </p:clrMapOvr>
  <p:transition spd="med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69697"/>
      </p:ext>
    </p:extLst>
  </p:cSld>
  <p:clrMapOvr>
    <a:masterClrMapping/>
  </p:clrMapOvr>
  <p:transition spd="med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116456"/>
      </p:ext>
    </p:extLst>
  </p:cSld>
  <p:clrMapOvr>
    <a:masterClrMapping/>
  </p:clrMapOvr>
  <p:transition spd="med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93067"/>
      </p:ext>
    </p:extLst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0.png"/><Relationship Id="rId4" Type="http://schemas.openxmlformats.org/officeDocument/2006/relationships/diagramData" Target="../diagrams/data2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1.png"/><Relationship Id="rId7" Type="http://schemas.openxmlformats.org/officeDocument/2006/relationships/image" Target="../media/image54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9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6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7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42.png"/><Relationship Id="rId7" Type="http://schemas.openxmlformats.org/officeDocument/2006/relationships/image" Target="../media/image80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42.png"/><Relationship Id="rId7" Type="http://schemas.openxmlformats.org/officeDocument/2006/relationships/image" Target="../media/image8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0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9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42.png"/><Relationship Id="rId7" Type="http://schemas.openxmlformats.org/officeDocument/2006/relationships/image" Target="../media/image10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42.png"/><Relationship Id="rId7" Type="http://schemas.openxmlformats.org/officeDocument/2006/relationships/image" Target="../media/image10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7.jpeg"/><Relationship Id="rId3" Type="http://schemas.openxmlformats.org/officeDocument/2006/relationships/image" Target="../media/image109.png"/><Relationship Id="rId7" Type="http://schemas.openxmlformats.org/officeDocument/2006/relationships/image" Target="../media/image112.png"/><Relationship Id="rId12" Type="http://schemas.openxmlformats.org/officeDocument/2006/relationships/image" Target="../media/image116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image" Target="../media/image42.png"/><Relationship Id="rId5" Type="http://schemas.openxmlformats.org/officeDocument/2006/relationships/image" Target="../media/image111.png"/><Relationship Id="rId15" Type="http://schemas.openxmlformats.org/officeDocument/2006/relationships/image" Target="../media/image119.jpeg"/><Relationship Id="rId10" Type="http://schemas.openxmlformats.org/officeDocument/2006/relationships/image" Target="../media/image115.png"/><Relationship Id="rId4" Type="http://schemas.openxmlformats.org/officeDocument/2006/relationships/image" Target="../media/image110.png"/><Relationship Id="rId9" Type="http://schemas.openxmlformats.org/officeDocument/2006/relationships/image" Target="../media/image114.png"/><Relationship Id="rId14" Type="http://schemas.openxmlformats.org/officeDocument/2006/relationships/image" Target="../media/image118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3" Type="http://schemas.openxmlformats.org/officeDocument/2006/relationships/image" Target="../media/image121.png"/><Relationship Id="rId7" Type="http://schemas.openxmlformats.org/officeDocument/2006/relationships/image" Target="../media/image4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4.png"/><Relationship Id="rId11" Type="http://schemas.openxmlformats.org/officeDocument/2006/relationships/image" Target="../media/image116.png"/><Relationship Id="rId5" Type="http://schemas.openxmlformats.org/officeDocument/2006/relationships/image" Target="../media/image123.png"/><Relationship Id="rId10" Type="http://schemas.openxmlformats.org/officeDocument/2006/relationships/image" Target="../media/image127.jpeg"/><Relationship Id="rId4" Type="http://schemas.openxmlformats.org/officeDocument/2006/relationships/image" Target="../media/image122.png"/><Relationship Id="rId9" Type="http://schemas.openxmlformats.org/officeDocument/2006/relationships/image" Target="../media/image12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image" Target="../media/image42.png"/><Relationship Id="rId7" Type="http://schemas.openxmlformats.org/officeDocument/2006/relationships/image" Target="../media/image13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gif"/><Relationship Id="rId7" Type="http://schemas.openxmlformats.org/officeDocument/2006/relationships/image" Target="../media/image146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gif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jpeg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7" Type="http://schemas.openxmlformats.org/officeDocument/2006/relationships/image" Target="../media/image161.jpe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jpeg"/><Relationship Id="rId5" Type="http://schemas.openxmlformats.org/officeDocument/2006/relationships/image" Target="../media/image159.png"/><Relationship Id="rId4" Type="http://schemas.openxmlformats.org/officeDocument/2006/relationships/image" Target="../media/image15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gif"/><Relationship Id="rId7" Type="http://schemas.openxmlformats.org/officeDocument/2006/relationships/image" Target="../media/image164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43.png"/><Relationship Id="rId4" Type="http://schemas.openxmlformats.org/officeDocument/2006/relationships/image" Target="../media/image15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jpeg"/><Relationship Id="rId5" Type="http://schemas.openxmlformats.org/officeDocument/2006/relationships/image" Target="../media/image168.jpeg"/><Relationship Id="rId4" Type="http://schemas.openxmlformats.org/officeDocument/2006/relationships/image" Target="../media/image16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jpeg"/><Relationship Id="rId5" Type="http://schemas.openxmlformats.org/officeDocument/2006/relationships/image" Target="../media/image173.jpeg"/><Relationship Id="rId4" Type="http://schemas.openxmlformats.org/officeDocument/2006/relationships/image" Target="../media/image17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8.jpeg"/><Relationship Id="rId4" Type="http://schemas.openxmlformats.org/officeDocument/2006/relationships/image" Target="../media/image17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jpeg"/><Relationship Id="rId5" Type="http://schemas.openxmlformats.org/officeDocument/2006/relationships/image" Target="../media/image182.jpeg"/><Relationship Id="rId4" Type="http://schemas.openxmlformats.org/officeDocument/2006/relationships/image" Target="../media/image18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eg"/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7.jpeg"/><Relationship Id="rId4" Type="http://schemas.openxmlformats.org/officeDocument/2006/relationships/image" Target="../media/image18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image" Target="../media/image1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1.jpeg"/><Relationship Id="rId4" Type="http://schemas.openxmlformats.org/officeDocument/2006/relationships/image" Target="../media/image19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5.jpeg"/><Relationship Id="rId4" Type="http://schemas.openxmlformats.org/officeDocument/2006/relationships/image" Target="../media/image19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39018">
            <a:off x="1283143" y="1796230"/>
            <a:ext cx="3814192" cy="3397149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Портфоліо</a:t>
            </a:r>
            <a:b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вихователя </a:t>
            </a:r>
            <a:b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ДНЗ </a:t>
            </a:r>
            <a:r>
              <a:rPr lang="uk-UA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Чинадіївського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дитячого будинку</a:t>
            </a:r>
            <a:b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Бубряк Тетяни Іванівни</a:t>
            </a:r>
            <a:b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uk-UA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769940"/>
            <a:ext cx="2135951" cy="553616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Березень 2024 рік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b="1" i="1" kern="0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Чинад</a:t>
            </a:r>
            <a:r>
              <a:rPr lang="uk-UA" b="1" i="1" kern="0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іївський</a:t>
            </a:r>
            <a:r>
              <a:rPr lang="uk-UA" b="1" i="1" kern="0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дошкільний навчальний заклад (дитячий будинок) інтернатного типу Закарпатської обласної ради</a:t>
            </a:r>
            <a:endParaRPr lang="ru-RU" i="1" kern="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1807">
            <a:off x="5388935" y="1610368"/>
            <a:ext cx="3165816" cy="362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1631242"/>
      </p:ext>
    </p:extLst>
  </p:cSld>
  <p:clrMapOvr>
    <a:masterClrMapping/>
  </p:clrMapOvr>
  <p:transition spd="med" advClick="0" advTm="629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191" y="490568"/>
            <a:ext cx="5328592" cy="953429"/>
          </a:xfrm>
        </p:spPr>
        <p:txBody>
          <a:bodyPr>
            <a:noAutofit/>
          </a:bodyPr>
          <a:lstStyle/>
          <a:p>
            <a:pPr algn="ctr"/>
            <a:r>
              <a:rPr lang="uk-UA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Мої правила педагогічної </a:t>
            </a:r>
            <a:br>
              <a:rPr lang="uk-UA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uk-UA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майстерності</a:t>
            </a:r>
            <a:br>
              <a:rPr lang="uk-UA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uk-UA" sz="21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311034"/>
              </p:ext>
            </p:extLst>
          </p:nvPr>
        </p:nvGraphicFramePr>
        <p:xfrm>
          <a:off x="766996" y="1556792"/>
          <a:ext cx="82150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4005064"/>
            <a:ext cx="1624942" cy="1600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24875" y="538162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37981"/>
      </p:ext>
    </p:extLst>
  </p:cSld>
  <p:clrMapOvr>
    <a:masterClrMapping/>
  </p:clrMapOvr>
  <p:transition spd="slow" advTm="1890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5793059" cy="881990"/>
          </a:xfrm>
        </p:spPr>
        <p:txBody>
          <a:bodyPr>
            <a:prstTxWarp prst="textWave1">
              <a:avLst>
                <a:gd name="adj1" fmla="val 12500"/>
                <a:gd name="adj2" fmla="val -1397"/>
              </a:avLst>
            </a:prstTxWarp>
            <a:normAutofit fontScale="90000"/>
          </a:bodyPr>
          <a:lstStyle/>
          <a:p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Напрямки виховної роботи: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18619"/>
              </p:ext>
            </p:extLst>
          </p:nvPr>
        </p:nvGraphicFramePr>
        <p:xfrm>
          <a:off x="1023813" y="1700808"/>
          <a:ext cx="799288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4875" y="538162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3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804">
        <p:fade/>
      </p:transition>
    </mc:Choice>
    <mc:Fallback xmlns="">
      <p:transition spd="med" advTm="138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5695486" cy="891540"/>
          </a:xfrm>
        </p:spPr>
        <p:txBody>
          <a:bodyPr>
            <a:normAutofit/>
          </a:bodyPr>
          <a:lstStyle/>
          <a:p>
            <a:pPr algn="ctr"/>
            <a:r>
              <a:rPr lang="uk-UA" sz="30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Проблема над якою працюю:</a:t>
            </a: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168792"/>
              </p:ext>
            </p:extLst>
          </p:nvPr>
        </p:nvGraphicFramePr>
        <p:xfrm>
          <a:off x="1043608" y="1340768"/>
          <a:ext cx="75438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574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102">
        <p15:prstTrans prst="wind"/>
      </p:transition>
    </mc:Choice>
    <mc:Fallback xmlns="">
      <p:transition spd="slow" advTm="81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56207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r>
              <a:rPr 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Реалізація плану самоосвіти в </a:t>
            </a:r>
            <a:r>
              <a:rPr lang="uk-UA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міжатестаційний</a:t>
            </a:r>
            <a:r>
              <a:rPr 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період</a:t>
            </a:r>
            <a:endParaRPr lang="uk-U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388423"/>
              </p:ext>
            </p:extLst>
          </p:nvPr>
        </p:nvGraphicFramePr>
        <p:xfrm>
          <a:off x="560040" y="980728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Click="0" advTm="6094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229" y="1556792"/>
            <a:ext cx="2160239" cy="2808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63870" y="2776364"/>
            <a:ext cx="3995936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24163" y="3777039"/>
            <a:ext cx="3360373" cy="252028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923112" cy="940966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uk-UA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Друкований матеріал затверджений </a:t>
            </a:r>
            <a:br>
              <a:rPr lang="uk-UA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засіданням НМР ЗІППО</a:t>
            </a:r>
            <a:endParaRPr lang="uk-UA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1693" y="260648"/>
            <a:ext cx="6131024" cy="796950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Актуальність проблеми</a:t>
            </a:r>
            <a:endParaRPr lang="uk-UA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964765"/>
              </p:ext>
            </p:extLst>
          </p:nvPr>
        </p:nvGraphicFramePr>
        <p:xfrm>
          <a:off x="457200" y="1057598"/>
          <a:ext cx="8255517" cy="5068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148812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9675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sz="24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Семінар-практикум «Застосування </a:t>
            </a:r>
            <a:r>
              <a:rPr lang="uk-UA" sz="24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методу  інтелект-карт як засобу інтенсифікації самопідготовки»</a:t>
            </a:r>
            <a:br>
              <a:rPr lang="uk-UA" sz="24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uk-UA" sz="2400" b="1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80728"/>
            <a:ext cx="2880320" cy="20490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1070860"/>
            <a:ext cx="4032448" cy="2330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89" y="2636912"/>
            <a:ext cx="2890023" cy="17461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427303"/>
            <a:ext cx="2301720" cy="3068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42" y="4313813"/>
            <a:ext cx="2984170" cy="22048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039" y="3427303"/>
            <a:ext cx="2331075" cy="31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3746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186" y="1124743"/>
            <a:ext cx="6468517" cy="51125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5565304" cy="724942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Майстер клас  самопідготовки</a:t>
            </a:r>
            <a:b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із застосуванням інтелект-карт</a:t>
            </a:r>
            <a:endParaRPr lang="uk-UA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100794"/>
            <a:ext cx="6950498" cy="52128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133644"/>
            <a:ext cx="7094514" cy="53208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196752"/>
            <a:ext cx="7208247" cy="540618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1" y="1196752"/>
            <a:ext cx="7221488" cy="5416117"/>
          </a:xfr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795" y="1122609"/>
            <a:ext cx="7574908" cy="56811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870" y="1143110"/>
            <a:ext cx="4163566" cy="5551421"/>
          </a:xfrm>
          <a:prstGeom prst="rect">
            <a:avLst/>
          </a:prstGeom>
        </p:spPr>
      </p:pic>
      <p:pic>
        <p:nvPicPr>
          <p:cNvPr id="20" name="Объект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657" y="1090258"/>
            <a:ext cx="7690324" cy="56891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83" y="1088593"/>
            <a:ext cx="7690585" cy="56568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048" y="1071720"/>
            <a:ext cx="7717879" cy="56228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656" y="1133455"/>
            <a:ext cx="75438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1797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3.downloader.disk.yandex.ua/preview/71ebc10d5ea0bb25cc5eb8a379323a2a47f677793f1b750a825ea9507c1b1ad6/inf/PEj6GcrlAltS-w3qNOHxYRQAyV8_AMJ3beQZxS95xpdjeJEweklwsAFvS4y1e2nYSHyQONUUMSQSKjMgq0Ne-A%3D%3D?uid=50811230&amp;filename=y_a0d6ae2f.jpg&amp;disposition=inline&amp;hash=&amp;limit=0&amp;content_type=image%2Fjpeg&amp;tknv=v2&amp;size=285x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3.downloader.disk.yandex.ua/preview/71ebc10d5ea0bb25cc5eb8a379323a2a47f677793f1b750a825ea9507c1b1ad6/inf/PEj6GcrlAltS-w3qNOHxYRQAyV8_AMJ3beQZxS95xpdjeJEweklwsAFvS4y1e2nYSHyQONUUMSQSKjMgq0Ne-A%3D%3D?uid=50811230&amp;filename=y_a0d6ae2f.jpg&amp;disposition=inline&amp;hash=&amp;limit=0&amp;content_type=image%2Fjpeg&amp;tknv=v2&amp;size=285x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60338"/>
            <a:ext cx="7499176" cy="519882"/>
          </a:xfrm>
        </p:spPr>
        <p:txBody>
          <a:bodyPr>
            <a:noAutofit/>
          </a:bodyPr>
          <a:lstStyle/>
          <a:p>
            <a:r>
              <a:rPr lang="uk-UA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Основні напрямки виховної роботи</a:t>
            </a:r>
            <a:endParaRPr lang="uk-U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278125"/>
              </p:ext>
            </p:extLst>
          </p:nvPr>
        </p:nvGraphicFramePr>
        <p:xfrm>
          <a:off x="457200" y="764704"/>
          <a:ext cx="8435280" cy="439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4941168"/>
            <a:ext cx="7056784" cy="1512168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/>
            <a:r>
              <a:rPr lang="uk-U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Виховна робота в родинній групі має не менше значення, </a:t>
            </a:r>
          </a:p>
          <a:p>
            <a:pPr algn="ctr"/>
            <a:r>
              <a:rPr lang="uk-U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ніж навчальна діяльність. </a:t>
            </a:r>
          </a:p>
          <a:p>
            <a:pPr algn="ctr"/>
            <a:r>
              <a:rPr lang="uk-U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Вихованці активно беруть участь </a:t>
            </a:r>
          </a:p>
          <a:p>
            <a:pPr algn="ctr"/>
            <a:r>
              <a:rPr lang="uk-U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 виховних заходах дитячого будинку та родинної групи</a:t>
            </a:r>
            <a:endParaRPr lang="uk-UA" dirty="0"/>
          </a:p>
        </p:txBody>
      </p:sp>
    </p:spTree>
  </p:cSld>
  <p:clrMapOvr>
    <a:masterClrMapping/>
  </p:clrMapOvr>
  <p:transition spd="med" advClick="0" advTm="7422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132856"/>
            <a:ext cx="7437512" cy="2304256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Виховна робота </a:t>
            </a:r>
            <a:b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2020-2021 </a:t>
            </a:r>
            <a:r>
              <a:rPr lang="uk-UA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н.р</a:t>
            </a:r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2692019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Загальні дані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Дата народження: 1 січня 1980 року</a:t>
            </a:r>
          </a:p>
          <a:p>
            <a:r>
              <a:rPr lang="uk-U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Освіта</a:t>
            </a:r>
            <a:r>
              <a:rPr lang="uk-UA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 </a:t>
            </a:r>
            <a:r>
              <a:rPr lang="uk-UA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вища педагогічна, закінчила у 2002 році Прикарпатський університет ім. В. Стефаника</a:t>
            </a:r>
          </a:p>
          <a:p>
            <a:r>
              <a:rPr lang="uk-UA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Спеціальність: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вчитель початкових класів</a:t>
            </a:r>
          </a:p>
          <a:p>
            <a:r>
              <a:rPr lang="uk-UA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Посада: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вихователь</a:t>
            </a:r>
          </a:p>
          <a:p>
            <a:r>
              <a:rPr lang="uk-UA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Кваліфікаційна категорія: </a:t>
            </a:r>
            <a:r>
              <a:rPr lang="uk-UA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«Спеціаліст </a:t>
            </a:r>
            <a:r>
              <a:rPr lang="uk-U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вищої категорії»</a:t>
            </a:r>
            <a:endParaRPr lang="uk-UA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uk-UA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Педагогічний стаж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uk-U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 </a:t>
            </a:r>
            <a:r>
              <a:rPr lang="uk-UA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років</a:t>
            </a:r>
          </a:p>
          <a:p>
            <a:pPr marL="0" indent="0">
              <a:buNone/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uk-U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Попередня </a:t>
            </a:r>
            <a:r>
              <a:rPr lang="uk-UA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атестація: </a:t>
            </a:r>
            <a:r>
              <a:rPr lang="uk-U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2019 </a:t>
            </a:r>
            <a:r>
              <a:rPr lang="uk-UA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рік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6024220"/>
      </p:ext>
    </p:extLst>
  </p:cSld>
  <p:clrMapOvr>
    <a:masterClrMapping/>
  </p:clrMapOvr>
  <p:transition spd="med" advClick="0" advTm="8344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246997"/>
            <a:ext cx="5299033" cy="753628"/>
          </a:xfrm>
        </p:spPr>
        <p:txBody>
          <a:bodyPr>
            <a:normAutofit fontScale="90000"/>
          </a:bodyPr>
          <a:lstStyle/>
          <a:p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Квест </a:t>
            </a:r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 Дня козацтва «Найкращі друзі козаків»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8067">
            <a:off x="220465" y="2312877"/>
            <a:ext cx="463133" cy="5881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483">
            <a:off x="279064" y="1343419"/>
            <a:ext cx="603442" cy="6089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27" y="2752868"/>
            <a:ext cx="2849612" cy="1424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27" y="1145881"/>
            <a:ext cx="2859832" cy="15012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523" y="4306873"/>
            <a:ext cx="3905347" cy="2002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63" y="4302778"/>
            <a:ext cx="3619314" cy="20065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645" y="1369278"/>
            <a:ext cx="4693225" cy="276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5987" y="389685"/>
            <a:ext cx="5299033" cy="1024204"/>
          </a:xfrm>
        </p:spPr>
        <p:txBody>
          <a:bodyPr>
            <a:noAutofit/>
          </a:bodyPr>
          <a:lstStyle/>
          <a:p>
            <a:r>
              <a:rPr lang="uk-UA" sz="21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Інформаційно-пізнавальна робота «Права дітей – історія і сучасність» </a:t>
            </a:r>
            <a:endParaRPr lang="ru-RU" sz="21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8067">
            <a:off x="220465" y="2312877"/>
            <a:ext cx="463133" cy="5881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483">
            <a:off x="234372" y="1087183"/>
            <a:ext cx="603442" cy="608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51" y="1819350"/>
            <a:ext cx="4227394" cy="2351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7661" y="1769943"/>
            <a:ext cx="3073479" cy="45554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69" y="4221088"/>
            <a:ext cx="4319211" cy="217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8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270" y="197471"/>
            <a:ext cx="6228785" cy="8780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405629"/>
            <a:ext cx="5299033" cy="520292"/>
          </a:xfrm>
        </p:spPr>
        <p:txBody>
          <a:bodyPr>
            <a:normAutofit fontScale="90000"/>
          </a:bodyPr>
          <a:lstStyle/>
          <a:p>
            <a:r>
              <a:rPr lang="uk-UA" sz="1800" dirty="0"/>
              <a:t>Контрольне заняття-подорож «Королівство добрих справ»</a:t>
            </a:r>
            <a:endParaRPr lang="ru-RU" sz="18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8067">
            <a:off x="220465" y="2312877"/>
            <a:ext cx="463133" cy="5881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483">
            <a:off x="279064" y="1343419"/>
            <a:ext cx="603442" cy="6089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8224" y="3645023"/>
            <a:ext cx="3834255" cy="2335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53" y="1324214"/>
            <a:ext cx="4098490" cy="22647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957" y="1321778"/>
            <a:ext cx="3811523" cy="22596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508" y="3645024"/>
            <a:ext cx="410233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232754"/>
            <a:ext cx="5299033" cy="753628"/>
          </a:xfrm>
        </p:spPr>
        <p:txBody>
          <a:bodyPr>
            <a:normAutofit/>
          </a:bodyPr>
          <a:lstStyle/>
          <a:p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Відкриття тижня математики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8067">
            <a:off x="220465" y="2312877"/>
            <a:ext cx="463133" cy="5881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483">
            <a:off x="279064" y="1343419"/>
            <a:ext cx="603442" cy="6089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900" y="976152"/>
            <a:ext cx="4009471" cy="2612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3" y="1034076"/>
            <a:ext cx="3672408" cy="2496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3" y="3717032"/>
            <a:ext cx="3744417" cy="30027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42" y="3696020"/>
            <a:ext cx="4003729" cy="300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8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208805"/>
            <a:ext cx="5299033" cy="753628"/>
          </a:xfrm>
        </p:spPr>
        <p:txBody>
          <a:bodyPr>
            <a:normAutofit fontScale="90000"/>
          </a:bodyPr>
          <a:lstStyle/>
          <a:p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&lt;&lt;</a:t>
            </a:r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Бесіда </a:t>
            </a:r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«Мова наша калинова!»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8067">
            <a:off x="220465" y="2312877"/>
            <a:ext cx="463133" cy="5881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483">
            <a:off x="279064" y="1343419"/>
            <a:ext cx="603442" cy="6089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814908"/>
            <a:ext cx="5366342" cy="25649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696" y="1124744"/>
            <a:ext cx="2494327" cy="4988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15" y="3522910"/>
            <a:ext cx="5408062" cy="270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6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88628"/>
            <a:ext cx="7029134" cy="753628"/>
          </a:xfrm>
        </p:spPr>
        <p:txBody>
          <a:bodyPr>
            <a:noAutofit/>
          </a:bodyPr>
          <a:lstStyle/>
          <a:p>
            <a:r>
              <a:rPr lang="uk-UA" sz="21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Профорієнтаційне заняття-тренінг «Вибір професії, або завдання з багатьма невідомими»</a:t>
            </a:r>
            <a:endParaRPr lang="ru-RU" sz="21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8067">
            <a:off x="220465" y="2312877"/>
            <a:ext cx="463133" cy="5881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483">
            <a:off x="279064" y="1343419"/>
            <a:ext cx="603442" cy="6089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136954"/>
            <a:ext cx="3545448" cy="2659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13604"/>
            <a:ext cx="3716766" cy="2682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950599"/>
            <a:ext cx="3446314" cy="2787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950599"/>
            <a:ext cx="3716766" cy="278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7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120680" cy="434555"/>
          </a:xfrm>
        </p:spPr>
        <p:txBody>
          <a:bodyPr>
            <a:noAutofit/>
          </a:bodyPr>
          <a:lstStyle/>
          <a:p>
            <a:r>
              <a:rPr lang="uk-UA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Творча акція «Мак – квітка пам’яті»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8067">
            <a:off x="220465" y="2312877"/>
            <a:ext cx="463133" cy="5881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483">
            <a:off x="279064" y="1343419"/>
            <a:ext cx="603442" cy="608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781793"/>
            <a:ext cx="4759237" cy="2379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402" y="3356992"/>
            <a:ext cx="3785298" cy="22692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0" y="3356992"/>
            <a:ext cx="3975512" cy="235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1900" y="260648"/>
            <a:ext cx="7846563" cy="753628"/>
          </a:xfrm>
        </p:spPr>
        <p:txBody>
          <a:bodyPr>
            <a:noAutofit/>
          </a:bodyPr>
          <a:lstStyle/>
          <a:p>
            <a:r>
              <a:rPr lang="uk-UA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Інформаційна година спілкування в рамках проведення тижня дорожнього руху </a:t>
            </a:r>
            <a:br>
              <a:rPr lang="uk-UA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uk-UA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«Будь модним – стань помітним у темряві»</a:t>
            </a:r>
            <a:endParaRPr lang="ru-RU" sz="1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8067">
            <a:off x="220465" y="2312877"/>
            <a:ext cx="463133" cy="5881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483">
            <a:off x="279064" y="1343419"/>
            <a:ext cx="603442" cy="6089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363" y="2132856"/>
            <a:ext cx="2556002" cy="34080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725" y="1060711"/>
            <a:ext cx="3388880" cy="25599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15" y="2267725"/>
            <a:ext cx="2306452" cy="30331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203" y="3667076"/>
            <a:ext cx="3422402" cy="28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1" y="188640"/>
            <a:ext cx="7926564" cy="753628"/>
          </a:xfrm>
        </p:spPr>
        <p:txBody>
          <a:bodyPr>
            <a:noAutofit/>
          </a:bodyPr>
          <a:lstStyle/>
          <a:p>
            <a:r>
              <a:rPr lang="uk-UA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Майстер-клас з педагогічним колективом на тему: «Використання ІКТ- технологій в освітній роботі дитячого будинку».</a:t>
            </a:r>
            <a:endParaRPr lang="ru-RU" sz="1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8067">
            <a:off x="220465" y="2312877"/>
            <a:ext cx="463133" cy="5881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483">
            <a:off x="279064" y="1343419"/>
            <a:ext cx="603442" cy="6089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0" y="1074021"/>
            <a:ext cx="3637999" cy="27284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129" y="1074020"/>
            <a:ext cx="3716036" cy="27870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5" y="3501008"/>
            <a:ext cx="422447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4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7509520" cy="2160240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Виховна робота </a:t>
            </a:r>
            <a:b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2021-2022 </a:t>
            </a:r>
            <a:r>
              <a:rPr lang="uk-UA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н.р</a:t>
            </a:r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37774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368" y="274638"/>
            <a:ext cx="2862318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65328" cy="1210146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ysClr val="windowText" lastClr="000000"/>
                </a:solidFill>
              </a:rPr>
              <a:t>На досягнутому не зупиняюсь, </a:t>
            </a:r>
            <a:br>
              <a:rPr lang="uk-UA" sz="31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r>
              <a:rPr lang="uk-UA" sz="31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ysClr val="windowText" lastClr="000000"/>
                </a:solidFill>
              </a:rPr>
              <a:t>далі навчаюсь</a:t>
            </a:r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ysClr val="windowText" lastClr="000000"/>
                </a:solidFill>
              </a:rPr>
              <a:t>…</a:t>
            </a:r>
            <a:endParaRPr lang="uk-UA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606" y="764704"/>
            <a:ext cx="3132347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130" y="1628800"/>
            <a:ext cx="3402636" cy="4536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672999"/>
            <a:ext cx="3477499" cy="4636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149" y="1708801"/>
            <a:ext cx="3250868" cy="4605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5912505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1334" y="213663"/>
            <a:ext cx="5299033" cy="901867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Тиждень безпеки дорожнього руху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вікторина: «Безпека руху – це життя»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8067">
            <a:off x="220465" y="2312877"/>
            <a:ext cx="463133" cy="5881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483">
            <a:off x="279064" y="1343419"/>
            <a:ext cx="603442" cy="6089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12650"/>
            <a:ext cx="4428838" cy="21783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84" y="3190096"/>
            <a:ext cx="3738913" cy="16721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73016"/>
            <a:ext cx="4471216" cy="26642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72" y="1212650"/>
            <a:ext cx="3734378" cy="19455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5022" y="4927321"/>
            <a:ext cx="1257290" cy="186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205691"/>
            <a:ext cx="5299033" cy="908707"/>
          </a:xfrm>
        </p:spPr>
        <p:txBody>
          <a:bodyPr>
            <a:normAutofit/>
          </a:bodyPr>
          <a:lstStyle/>
          <a:p>
            <a:r>
              <a:rPr lang="uk-UA" sz="2100" b="1" spc="38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Квест</a:t>
            </a:r>
            <a:r>
              <a:rPr lang="uk-UA" sz="21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-гра до Дня Соборності України</a:t>
            </a:r>
            <a:endParaRPr lang="ru-RU" sz="21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8067">
            <a:off x="220465" y="2312877"/>
            <a:ext cx="463133" cy="5881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483">
            <a:off x="279064" y="1343419"/>
            <a:ext cx="603442" cy="6089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496" y="4105142"/>
            <a:ext cx="1799465" cy="2399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0" y="1277875"/>
            <a:ext cx="3582636" cy="2402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252" y="1114398"/>
            <a:ext cx="3821709" cy="2866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987" y="4110878"/>
            <a:ext cx="1765119" cy="24136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41" y="3843368"/>
            <a:ext cx="355239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958" y="1109759"/>
            <a:ext cx="3360373" cy="25202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109759"/>
            <a:ext cx="3312368" cy="251806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106538"/>
            <a:ext cx="5299033" cy="792228"/>
          </a:xfrm>
        </p:spPr>
        <p:txBody>
          <a:bodyPr>
            <a:noAutofit/>
          </a:bodyPr>
          <a:lstStyle/>
          <a:p>
            <a:r>
              <a:rPr lang="uk-UA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Заходи з підготовки до відзначення </a:t>
            </a:r>
            <a:br>
              <a:rPr lang="uk-UA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uk-UA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100-річчя Івана </a:t>
            </a:r>
            <a:r>
              <a:rPr lang="uk-UA" sz="1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Чендея</a:t>
            </a:r>
            <a:r>
              <a:rPr lang="uk-UA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.</a:t>
            </a:r>
            <a:br>
              <a:rPr lang="uk-UA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uk-UA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Створення колажу: «Спалахи іскрин»</a:t>
            </a:r>
            <a:endParaRPr lang="ru-RU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8067">
            <a:off x="220465" y="2312877"/>
            <a:ext cx="463133" cy="5881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483">
            <a:off x="234372" y="1087183"/>
            <a:ext cx="603442" cy="6089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958" y="3789040"/>
            <a:ext cx="3413748" cy="25603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658" y="3838816"/>
            <a:ext cx="355239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295265"/>
            <a:ext cx="6408712" cy="520292"/>
          </a:xfrm>
        </p:spPr>
        <p:txBody>
          <a:bodyPr>
            <a:noAutofit/>
          </a:bodyPr>
          <a:lstStyle/>
          <a:p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Година пам'яті «Небесна Сотня»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8067">
            <a:off x="220465" y="2312877"/>
            <a:ext cx="463133" cy="5881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483">
            <a:off x="279064" y="1343419"/>
            <a:ext cx="603442" cy="608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58" y="1123869"/>
            <a:ext cx="3429117" cy="23173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37" y="1412776"/>
            <a:ext cx="4940768" cy="37055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59" y="3501008"/>
            <a:ext cx="3429116" cy="25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0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354752" cy="75362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uk-UA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Година спілкування з інтерактивними іграми «Згубний вплив шкідливих звичок на розвиток підлітків»</a:t>
            </a:r>
            <a:endParaRPr lang="ru-RU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8067">
            <a:off x="220465" y="2312877"/>
            <a:ext cx="463133" cy="5881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483">
            <a:off x="279064" y="1343419"/>
            <a:ext cx="603442" cy="6089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509" y="1224245"/>
            <a:ext cx="1641469" cy="32829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236065"/>
            <a:ext cx="3096344" cy="53415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269" y="4572975"/>
            <a:ext cx="3220194" cy="20046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291" y="1224246"/>
            <a:ext cx="1579944" cy="32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134705"/>
            <a:ext cx="5299033" cy="75362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Створення </a:t>
            </a:r>
            <a:r>
              <a:rPr lang="uk-U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оберегів для Захисників України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8067">
            <a:off x="220465" y="2312877"/>
            <a:ext cx="463133" cy="5881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483">
            <a:off x="279064" y="1343419"/>
            <a:ext cx="603442" cy="608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0" y="848562"/>
            <a:ext cx="3754092" cy="21055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18" y="4930680"/>
            <a:ext cx="3554280" cy="1777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3083837"/>
            <a:ext cx="1880265" cy="35696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875692"/>
            <a:ext cx="4111286" cy="20556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52" y="3060890"/>
            <a:ext cx="3525988" cy="17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5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23963"/>
            <a:ext cx="7217495" cy="1294485"/>
          </a:xfrm>
        </p:spPr>
        <p:txBody>
          <a:bodyPr>
            <a:noAutofit/>
          </a:bodyPr>
          <a:lstStyle/>
          <a:p>
            <a:r>
              <a:rPr lang="uk-UA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Година пам’яті до Дня пам’яті і примирення, створення </a:t>
            </a:r>
            <a:r>
              <a:rPr lang="uk-UA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лепбуку</a:t>
            </a:r>
            <a:r>
              <a:rPr lang="uk-UA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br>
              <a:rPr lang="uk-UA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uk-UA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«Друга Світова війна – український вимір»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8067">
            <a:off x="220465" y="2312877"/>
            <a:ext cx="463133" cy="5881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483">
            <a:off x="279064" y="1343419"/>
            <a:ext cx="603442" cy="6089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604" y="4005064"/>
            <a:ext cx="3073525" cy="2305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926" y="1457248"/>
            <a:ext cx="1736932" cy="23159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768" y="1844824"/>
            <a:ext cx="1980519" cy="26406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701" y="4149080"/>
            <a:ext cx="1829382" cy="2439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771" y="1532996"/>
            <a:ext cx="3055374" cy="230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1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645" y="943914"/>
            <a:ext cx="6228785" cy="99809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8332" y="1195429"/>
            <a:ext cx="5299033" cy="434555"/>
          </a:xfrm>
        </p:spPr>
        <p:txBody>
          <a:bodyPr>
            <a:noAutofit/>
          </a:bodyPr>
          <a:lstStyle/>
          <a:p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Флешмоб 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до Дня вишиванки</a:t>
            </a:r>
            <a:endParaRPr lang="ru-RU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66574">
            <a:off x="240953" y="3559330"/>
            <a:ext cx="847806" cy="7536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36105">
            <a:off x="67192" y="4645247"/>
            <a:ext cx="1248803" cy="11283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1725">
            <a:off x="8523135" y="1724443"/>
            <a:ext cx="537190" cy="71625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8067">
            <a:off x="220465" y="2312877"/>
            <a:ext cx="463133" cy="5881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23738">
            <a:off x="8252818" y="3682474"/>
            <a:ext cx="513436" cy="549467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0934">
            <a:off x="7715140" y="4438429"/>
            <a:ext cx="1120460" cy="119713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801" y="1021207"/>
            <a:ext cx="976139" cy="6391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593" y="3358720"/>
            <a:ext cx="534943" cy="32838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483">
            <a:off x="279064" y="1343419"/>
            <a:ext cx="603442" cy="60897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99940">
            <a:off x="8409745" y="2718468"/>
            <a:ext cx="534202" cy="6350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36" y="2177714"/>
            <a:ext cx="2386334" cy="3181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314" y="1992869"/>
            <a:ext cx="3494081" cy="2620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900" y="3088331"/>
            <a:ext cx="3747346" cy="26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10009"/>
            <a:ext cx="7825635" cy="801536"/>
          </a:xfrm>
        </p:spPr>
        <p:txBody>
          <a:bodyPr>
            <a:noAutofit/>
          </a:bodyPr>
          <a:lstStyle/>
          <a:p>
            <a:r>
              <a:rPr lang="uk-UA" sz="1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Систематично цікавлюсь новинками інноваційних освітніх технологій.</a:t>
            </a:r>
            <a:br>
              <a:rPr lang="uk-UA" sz="1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</a:br>
            <a:r>
              <a:rPr lang="uk-UA" sz="1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Займаюсь самоосвітою</a:t>
            </a:r>
            <a:endParaRPr lang="en-US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43" y="1177372"/>
            <a:ext cx="487575" cy="3823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529" y="5001100"/>
            <a:ext cx="1135493" cy="10259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29223">
            <a:off x="181374" y="1939476"/>
            <a:ext cx="846169" cy="8001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4363">
            <a:off x="4986783" y="5555556"/>
            <a:ext cx="625706" cy="79492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1725">
            <a:off x="3769260" y="5582954"/>
            <a:ext cx="629987" cy="83998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24297">
            <a:off x="4506868" y="4867595"/>
            <a:ext cx="463133" cy="5881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273647"/>
            <a:ext cx="2842367" cy="2131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339535"/>
            <a:ext cx="2867115" cy="2150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958" y="4010369"/>
            <a:ext cx="3247912" cy="24359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99940">
            <a:off x="2792413" y="5514745"/>
            <a:ext cx="534202" cy="63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509520" cy="2736304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Виховна робота </a:t>
            </a:r>
            <a:b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2022-2023 </a:t>
            </a:r>
            <a:r>
              <a:rPr lang="uk-UA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н.р</a:t>
            </a:r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9521922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Життєве кредо: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275141"/>
            <a:ext cx="5184576" cy="4536504"/>
          </a:xfrm>
        </p:spPr>
        <p:txBody>
          <a:bodyPr>
            <a:prstTxWarp prst="textStop">
              <a:avLst/>
            </a:prstTxWarp>
          </a:bodyPr>
          <a:lstStyle/>
          <a:p>
            <a:pPr marL="0" indent="0" algn="ctr">
              <a:buNone/>
            </a:pP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Йти вперед і ніколи не зупинятись на досягнутому. </a:t>
            </a:r>
          </a:p>
          <a:p>
            <a:pPr marL="0" indent="0" algn="ctr">
              <a:buNone/>
            </a:pP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Помічати щастя у кожній миті яскравого і неповторного життя.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814" y="1153138"/>
            <a:ext cx="2620410" cy="465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14543"/>
      </p:ext>
    </p:extLst>
  </p:cSld>
  <p:clrMapOvr>
    <a:masterClrMapping/>
  </p:clrMapOvr>
  <p:transition spd="med" advClick="0" advTm="8328">
    <p:wheel spokes="2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83137" y="251601"/>
            <a:ext cx="5299033" cy="753628"/>
          </a:xfrm>
        </p:spPr>
        <p:txBody>
          <a:bodyPr>
            <a:noAutofit/>
          </a:bodyPr>
          <a:lstStyle/>
          <a:p>
            <a:r>
              <a:rPr lang="uk-UA" sz="21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Реалізація  роботи клубу «Школа самостійного життя»</a:t>
            </a:r>
            <a:endParaRPr lang="ru-RU" sz="2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98067">
            <a:off x="220465" y="2312877"/>
            <a:ext cx="463133" cy="5881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483">
            <a:off x="279064" y="1343419"/>
            <a:ext cx="603442" cy="6089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196752"/>
            <a:ext cx="1569681" cy="3400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923" y="1196752"/>
            <a:ext cx="2034009" cy="37465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124744"/>
            <a:ext cx="2863887" cy="38185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507" y="1196752"/>
            <a:ext cx="1620181" cy="3400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629" y="4622109"/>
            <a:ext cx="1525053" cy="20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56781"/>
            <a:ext cx="5410944" cy="86895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Пізнававльна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квест-гра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«Я знаю </a:t>
            </a:r>
            <a:r>
              <a:rPr lang="ru-RU" sz="2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свої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права»</a:t>
            </a:r>
            <a:b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ru-RU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755786"/>
            <a:ext cx="3500206" cy="2625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441219"/>
            <a:ext cx="3471850" cy="4629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24744"/>
            <a:ext cx="3539555" cy="25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51376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4254" flipV="1">
            <a:off x="4787900" y="6092825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779912" y="5105931"/>
            <a:ext cx="5112568" cy="12753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fromWordArt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0" spc="50" normalizeH="0" baseline="0" noProof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Створення та презентація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0" spc="50" normalizeH="0" baseline="0" noProof="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лепбуків</a:t>
            </a:r>
            <a:r>
              <a:rPr kumimoji="0" lang="uk-UA" sz="2800" b="1" i="0" u="none" strike="noStrike" kern="10" spc="50" normalizeH="0" baseline="0" noProof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0" spc="50" normalizeH="0" baseline="0" noProof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 Дня рідної мови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b="0" i="0" u="none" strike="noStrike" kern="10" cap="none" spc="0" normalizeH="0" baseline="0" noProof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5" name="Picture 7" descr="20df76943c2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987053">
            <a:off x="1065213" y="244475"/>
            <a:ext cx="906462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0df76943c2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21278">
            <a:off x="192088" y="328613"/>
            <a:ext cx="1008062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7330">
            <a:off x="5764709" y="752112"/>
            <a:ext cx="1811285" cy="32200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5587">
            <a:off x="1501404" y="2486556"/>
            <a:ext cx="1761003" cy="3130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7153">
            <a:off x="3434467" y="1587825"/>
            <a:ext cx="2131050" cy="32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01764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1115616" y="260648"/>
            <a:ext cx="3065999" cy="2232248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altLang="uk-UA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Інформаційно-пізнавальна година спілкування «День пам'яті та примирення! Пам'ятаємо! Перемагаємо!»</a:t>
            </a:r>
          </a:p>
          <a:p>
            <a:endParaRPr lang="ru-RU" altLang="uk-UA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0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20df76943c2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17760"/>
            <a:ext cx="1008063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256" y="980728"/>
            <a:ext cx="3905757" cy="25380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256" y="3760604"/>
            <a:ext cx="4048429" cy="22772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98" y="2536513"/>
            <a:ext cx="3773405" cy="377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4945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 descr="18968a3ae6d8"/>
          <p:cNvSpPr>
            <a:spLocks noGrp="1" noChangeArrowheads="1"/>
          </p:cNvSpPr>
          <p:nvPr>
            <p:ph type="body" idx="1"/>
          </p:nvPr>
        </p:nvSpPr>
        <p:spPr>
          <a:xfrm>
            <a:off x="2267744" y="366828"/>
            <a:ext cx="6335046" cy="457692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/>
        </p:spPr>
        <p:txBody>
          <a:bodyPr>
            <a:normAutofit fontScale="25000" lnSpcReduction="20000"/>
          </a:bodyPr>
          <a:lstStyle/>
          <a:p>
            <a:pPr algn="ctr">
              <a:buFontTx/>
              <a:buNone/>
            </a:pPr>
            <a:r>
              <a:rPr lang="ru-RU" altLang="uk-UA" sz="11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Господарсько-побутова</a:t>
            </a:r>
            <a:r>
              <a:rPr lang="ru-RU" altLang="uk-UA" sz="11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11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діяльність</a:t>
            </a:r>
            <a:endParaRPr lang="ru-RU" altLang="uk-UA" sz="11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>
              <a:buFontTx/>
              <a:buNone/>
            </a:pPr>
            <a:r>
              <a:rPr lang="ru-RU" altLang="uk-UA" sz="11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</a:t>
            </a:r>
          </a:p>
          <a:p>
            <a:pPr algn="ctr"/>
            <a:endParaRPr lang="ru-RU" altLang="uk-UA" dirty="0"/>
          </a:p>
        </p:txBody>
      </p:sp>
      <p:pic>
        <p:nvPicPr>
          <p:cNvPr id="8196" name="Picture 4" descr="кнопочка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02" y="1669507"/>
            <a:ext cx="2293083" cy="30447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634240"/>
            <a:ext cx="2654474" cy="35246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772817"/>
            <a:ext cx="2347313" cy="31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23060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20df76943c2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82" y="4221088"/>
            <a:ext cx="1008063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692150"/>
            <a:ext cx="2025275" cy="27003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91" y="244941"/>
            <a:ext cx="2290064" cy="3053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8" y="3522756"/>
            <a:ext cx="1978352" cy="2637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96" y="1124744"/>
            <a:ext cx="2478647" cy="330486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3" y="3848870"/>
            <a:ext cx="3413338" cy="2532458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altLang="uk-UA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Заняття на «</a:t>
            </a:r>
            <a:r>
              <a:rPr lang="ru-RU" altLang="uk-UA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Кухарочці</a:t>
            </a:r>
            <a:r>
              <a:rPr lang="ru-RU" alt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»:</a:t>
            </a:r>
            <a:endParaRPr lang="ru-RU" altLang="uk-UA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>
              <a:buFontTx/>
              <a:buNone/>
            </a:pPr>
            <a:r>
              <a:rPr lang="ru-RU" altLang="uk-UA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готуємо</a:t>
            </a:r>
            <a:r>
              <a:rPr lang="ru-RU" alt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полуфабрикати</a:t>
            </a:r>
            <a:r>
              <a:rPr lang="ru-RU" alt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кнедликів</a:t>
            </a:r>
            <a:r>
              <a:rPr lang="ru-RU" alt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</a:t>
            </a:r>
            <a:r>
              <a:rPr lang="ru-RU" alt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волонтерів</a:t>
            </a:r>
            <a:endParaRPr lang="ru-RU" altLang="uk-UA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759828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 descr="18968a3ae6d8"/>
          <p:cNvSpPr>
            <a:spLocks noGrp="1" noChangeArrowheads="1"/>
          </p:cNvSpPr>
          <p:nvPr>
            <p:ph type="body" idx="1"/>
          </p:nvPr>
        </p:nvSpPr>
        <p:spPr>
          <a:xfrm>
            <a:off x="1992769" y="95272"/>
            <a:ext cx="4523447" cy="1317504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/>
        </p:spPr>
        <p:txBody>
          <a:bodyPr>
            <a:normAutofit fontScale="62500" lnSpcReduction="20000"/>
          </a:bodyPr>
          <a:lstStyle/>
          <a:p>
            <a:pPr algn="ctr">
              <a:buFontTx/>
              <a:buNone/>
            </a:pPr>
            <a:r>
              <a:rPr lang="ru-RU" altLang="uk-UA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Заняття </a:t>
            </a:r>
            <a:r>
              <a:rPr lang="ru-RU" altLang="uk-UA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творчістю</a:t>
            </a:r>
            <a:r>
              <a:rPr lang="ru-RU" altLang="uk-UA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</a:p>
          <a:p>
            <a:pPr algn="ctr">
              <a:buFontTx/>
              <a:buNone/>
            </a:pPr>
            <a:r>
              <a:rPr lang="ru-RU" altLang="uk-UA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квіти</a:t>
            </a:r>
            <a:r>
              <a:rPr lang="ru-RU" altLang="uk-UA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у </a:t>
            </a:r>
            <a:r>
              <a:rPr lang="ru-RU" altLang="uk-UA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техніці</a:t>
            </a:r>
            <a:r>
              <a:rPr lang="ru-RU" altLang="uk-UA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«</a:t>
            </a:r>
            <a:r>
              <a:rPr lang="ru-RU" altLang="uk-UA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Канзаші</a:t>
            </a:r>
            <a:r>
              <a:rPr lang="ru-RU" altLang="uk-UA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»</a:t>
            </a:r>
          </a:p>
          <a:p>
            <a:pPr>
              <a:buFontTx/>
              <a:buNone/>
            </a:pPr>
            <a:r>
              <a:rPr lang="ru-RU" altLang="uk-UA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</a:t>
            </a:r>
            <a:endParaRPr lang="ru-RU" altLang="uk-UA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ru-RU" alt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061" y="3710695"/>
            <a:ext cx="1606166" cy="28554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76" y="1159377"/>
            <a:ext cx="1564272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924" y="3717442"/>
            <a:ext cx="1642614" cy="2920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492" y="754024"/>
            <a:ext cx="1724181" cy="30652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229" y="1300525"/>
            <a:ext cx="1502869" cy="267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4886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Grp="1" noChangeArrowheads="1"/>
          </p:cNvSpPr>
          <p:nvPr>
            <p:ph type="title"/>
          </p:nvPr>
        </p:nvSpPr>
        <p:spPr>
          <a:xfrm>
            <a:off x="698166" y="332656"/>
            <a:ext cx="3856684" cy="1943746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/>
        </p:spPr>
        <p:txBody>
          <a:bodyPr/>
          <a:lstStyle/>
          <a:p>
            <a:r>
              <a:rPr lang="ru-RU" altLang="uk-UA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Духовний</a:t>
            </a:r>
            <a:r>
              <a:rPr lang="ru-RU" alt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розвиток</a:t>
            </a:r>
            <a:r>
              <a:rPr lang="ru-RU" alt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altLang="uk-UA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дітей</a:t>
            </a:r>
            <a:endParaRPr lang="ru-RU" altLang="uk-U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100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20df76943c2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1008063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20df76943c2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1008063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173824"/>
            <a:ext cx="4000899" cy="30006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850" y="1071126"/>
            <a:ext cx="4247985" cy="31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59129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132856"/>
            <a:ext cx="7365504" cy="2304256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Виховна робота </a:t>
            </a:r>
            <a:b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2023-2024 </a:t>
            </a:r>
            <a:r>
              <a:rPr lang="uk-UA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н.р</a:t>
            </a:r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2870745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87208" cy="720080"/>
          </a:xfrm>
        </p:spPr>
        <p:txBody>
          <a:bodyPr>
            <a:normAutofit fontScale="90000"/>
          </a:bodyPr>
          <a:lstStyle/>
          <a:p>
            <a:r>
              <a:rPr lang="uk-UA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Квест</a:t>
            </a:r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«Ми роду козацького діти»</a:t>
            </a:r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1121032"/>
            <a:ext cx="3888432" cy="19283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006" y="4221088"/>
            <a:ext cx="4037026" cy="2494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853" y="5002107"/>
            <a:ext cx="3849601" cy="1732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29" y="1162485"/>
            <a:ext cx="4055968" cy="3041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693" y="3066438"/>
            <a:ext cx="3817922" cy="17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4762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548679"/>
            <a:ext cx="6820272" cy="557331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dirty="0">
                <a:ln/>
                <a:solidFill>
                  <a:sysClr val="windowText" lastClr="000000"/>
                </a:solidFill>
              </a:rPr>
              <a:t>Педагогічне кредо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196752"/>
            <a:ext cx="6400800" cy="2832720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«Навчати та виховувати так, щоб у</a:t>
            </a:r>
          </a:p>
          <a:p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кожному дитячому серці запалити вогник </a:t>
            </a:r>
          </a:p>
          <a:p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пізнання та добра»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149080"/>
            <a:ext cx="6660232" cy="1765360"/>
          </a:xfrm>
          <a:prstGeom prst="rect">
            <a:avLst/>
          </a:prstGeom>
        </p:spPr>
        <p:txBody>
          <a:bodyPr>
            <a:prstTxWarp prst="textStop">
              <a:avLst/>
            </a:prstTxWarp>
            <a:spAutoFit/>
          </a:bodyPr>
          <a:lstStyle/>
          <a:p>
            <a:r>
              <a:rPr lang="uk-UA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Уранці, коли пробуджуєшся, спитай себе: </a:t>
            </a:r>
          </a:p>
          <a:p>
            <a:r>
              <a:rPr lang="uk-UA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«Що я маю зробити?» </a:t>
            </a:r>
          </a:p>
          <a:p>
            <a:r>
              <a:rPr lang="uk-UA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Увечері, перш ніж заснути: «Що я зробив?»</a:t>
            </a:r>
          </a:p>
          <a:p>
            <a:r>
              <a:rPr lang="uk-UA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                                   Піфагор</a:t>
            </a:r>
          </a:p>
        </p:txBody>
      </p:sp>
    </p:spTree>
    <p:extLst>
      <p:ext uri="{BB962C8B-B14F-4D97-AF65-F5344CB8AC3E}">
        <p14:creationId xmlns:p14="http://schemas.microsoft.com/office/powerpoint/2010/main" val="489314543"/>
      </p:ext>
    </p:extLst>
  </p:cSld>
  <p:clrMapOvr>
    <a:masterClrMapping/>
  </p:clrMapOvr>
  <p:transition spd="med" advClick="0" advTm="5531">
    <p:wheel spokes="3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900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Виховний захід до</a:t>
            </a:r>
            <a:br>
              <a:rPr lang="uk-U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Дня української мови та писемності</a:t>
            </a:r>
            <a:endParaRPr lang="uk-UA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49" y="3861048"/>
            <a:ext cx="3341109" cy="25058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847" y="4905667"/>
            <a:ext cx="2434063" cy="1825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847" y="1244731"/>
            <a:ext cx="2412846" cy="1809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73" y="1312445"/>
            <a:ext cx="3308185" cy="24811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087423"/>
            <a:ext cx="2380249" cy="17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42180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424" y="116632"/>
            <a:ext cx="7715200" cy="562074"/>
          </a:xfrm>
        </p:spPr>
        <p:txBody>
          <a:bodyPr>
            <a:normAutofit/>
          </a:bodyPr>
          <a:lstStyle/>
          <a:p>
            <a: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Година спілкування «Планета толерантності»</a:t>
            </a:r>
            <a:endParaRPr lang="uk-UA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717" y="675793"/>
            <a:ext cx="3600400" cy="26687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692108"/>
            <a:ext cx="3563888" cy="2672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493350"/>
            <a:ext cx="5592855" cy="3031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282" y="3493350"/>
            <a:ext cx="2273424" cy="303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1953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8323"/>
            <a:ext cx="7653536" cy="514374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Правовий </a:t>
            </a:r>
            <a:r>
              <a:rPr lang="uk-UA" sz="2800" dirty="0" err="1" smtClean="0"/>
              <a:t>квест</a:t>
            </a:r>
            <a:r>
              <a:rPr lang="uk-UA" sz="2800" dirty="0" smtClean="0"/>
              <a:t> «Знавці прав людини»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351" y="692697"/>
            <a:ext cx="2451470" cy="18386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764704"/>
            <a:ext cx="3855062" cy="2891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487" y="4558785"/>
            <a:ext cx="2489172" cy="2017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351" y="2563298"/>
            <a:ext cx="2460307" cy="1960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356992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20602"/>
      </p:ext>
    </p:extLst>
  </p:cSld>
  <p:clrMapOvr>
    <a:masterClrMapping/>
  </p:clrMapOvr>
  <p:transition spd="med" advClick="0" advTm="5000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680" y="69013"/>
            <a:ext cx="8229600" cy="504056"/>
          </a:xfrm>
        </p:spPr>
        <p:txBody>
          <a:bodyPr>
            <a:normAutofit/>
          </a:bodyPr>
          <a:lstStyle/>
          <a:p>
            <a:r>
              <a:rPr lang="uk-UA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Квест</a:t>
            </a:r>
            <a: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-гра «Шевченко майстер слова та пензля»</a:t>
            </a:r>
            <a:endParaRPr lang="uk-UA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573070"/>
            <a:ext cx="3887779" cy="28529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50" y="573069"/>
            <a:ext cx="3803915" cy="2852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491" y="3546012"/>
            <a:ext cx="3779912" cy="2834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54" y="3546012"/>
            <a:ext cx="3830185" cy="29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78477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20961"/>
          </a:xfrm>
        </p:spPr>
        <p:txBody>
          <a:bodyPr>
            <a:normAutofit/>
          </a:bodyPr>
          <a:lstStyle/>
          <a:p>
            <a:r>
              <a:rPr 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Участь у методичній роботі</a:t>
            </a:r>
            <a:endParaRPr lang="uk-U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6" y="3878288"/>
            <a:ext cx="3829046" cy="28717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107" y="1052736"/>
            <a:ext cx="3767403" cy="2825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052736"/>
            <a:ext cx="3744416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997" y="3814201"/>
            <a:ext cx="4022443" cy="30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04676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99176" cy="620852"/>
          </a:xfrm>
        </p:spPr>
        <p:txBody>
          <a:bodyPr>
            <a:normAutofit fontScale="90000"/>
          </a:bodyPr>
          <a:lstStyle/>
          <a:p>
            <a: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МО </a:t>
            </a:r>
            <a:r>
              <a:rPr lang="uk-UA" sz="24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«Національно – патріотичне виховання здобувачів освіти в умовах сьогодення»</a:t>
            </a:r>
            <a:endParaRPr lang="uk-UA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163824"/>
            <a:ext cx="2232248" cy="29763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262265"/>
            <a:ext cx="3888432" cy="2779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310" y="4141278"/>
            <a:ext cx="3240360" cy="24302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4153588"/>
            <a:ext cx="3240359" cy="243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9779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097236">
            <a:off x="598854" y="1815517"/>
            <a:ext cx="8229600" cy="2448272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ДЯКУЮ ЗА УВАГУ!!!!!</a:t>
            </a:r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583804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684213" y="0"/>
            <a:ext cx="813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latin typeface="AGCrownStyl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96874"/>
            <a:ext cx="6491064" cy="1020763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Педагогічна мудрість: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7638"/>
            <a:ext cx="7643192" cy="47085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Вихователь – це особа, яка за дорученням народу має повсякденний доступ до найдорожчого багатства – розуму, думок, почуттів дітей, підлітків і юнацтва…</a:t>
            </a:r>
          </a:p>
          <a:p>
            <a:pPr marL="0" indent="0">
              <a:buNone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… У наших руках – найбільша з цінностей світу – Людина. Ми творимо Людину як скульптор творить свою статую з безформного шматка мармуру: десь в глибині цієї мертвої брили лежать прекрасні риси, які належить добути, очистити від усього зайвого.</a:t>
            </a:r>
          </a:p>
          <a:p>
            <a:pPr marL="0" indent="0">
              <a:buNone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                         </a:t>
            </a: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В.О. Сухомлинський </a:t>
            </a:r>
          </a:p>
          <a:p>
            <a:endParaRPr lang="uk-UA" dirty="0"/>
          </a:p>
        </p:txBody>
      </p:sp>
    </p:spTree>
  </p:cSld>
  <p:clrMapOvr>
    <a:masterClrMapping/>
  </p:clrMapOvr>
  <p:transition spd="med" advClick="0" advTm="550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79071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AE18B2"/>
                </a:solidFill>
              </a:rPr>
              <a:t>Мої дипломи:</a:t>
            </a:r>
            <a:endParaRPr lang="uk-UA" sz="2800" dirty="0"/>
          </a:p>
        </p:txBody>
      </p:sp>
      <p:pic>
        <p:nvPicPr>
          <p:cNvPr id="3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960" y="260648"/>
            <a:ext cx="3348373" cy="22322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849" y="260648"/>
            <a:ext cx="3624012" cy="2416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492896"/>
            <a:ext cx="3528392" cy="22744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861" y="2208886"/>
            <a:ext cx="3500451" cy="2333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301435"/>
            <a:ext cx="3229326" cy="2355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635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3.downloader.disk.yandex.ua/preview/71ebc10d5ea0bb25cc5eb8a379323a2a47f677793f1b750a825ea9507c1b1ad6/inf/PEj6GcrlAltS-w3qNOHxYRQAyV8_AMJ3beQZxS95xpdjeJEweklwsAFvS4y1e2nYSHyQONUUMSQSKjMgq0Ne-A%3D%3D?uid=50811230&amp;filename=y_a0d6ae2f.jpg&amp;disposition=inline&amp;hash=&amp;limit=0&amp;content_type=image%2Fjpeg&amp;tknv=v2&amp;size=285x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3.downloader.disk.yandex.ua/preview/71ebc10d5ea0bb25cc5eb8a379323a2a47f677793f1b750a825ea9507c1b1ad6/inf/PEj6GcrlAltS-w3qNOHxYRQAyV8_AMJ3beQZxS95xpdjeJEweklwsAFvS4y1e2nYSHyQONUUMSQSKjMgq0Ne-A%3D%3D?uid=50811230&amp;filename=y_a0d6ae2f.jpg&amp;disposition=inline&amp;hash=&amp;limit=0&amp;content_type=image%2Fjpeg&amp;tknv=v2&amp;size=285x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01739" y="135853"/>
            <a:ext cx="2376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E18B2"/>
                </a:solidFill>
              </a:rPr>
              <a:t>Мої нагороди:</a:t>
            </a:r>
            <a:endParaRPr lang="uk-UA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90263" y="793772"/>
            <a:ext cx="4351603" cy="3051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41240" y="1420779"/>
            <a:ext cx="4411055" cy="31174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Місце для вмісту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00231" y="2294082"/>
            <a:ext cx="4739255" cy="3053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050" y="2132856"/>
            <a:ext cx="3168352" cy="4506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623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518" y="764705"/>
            <a:ext cx="4912112" cy="68072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Моя технологія самоосвіти</a:t>
            </a:r>
            <a:endParaRPr lang="uk-UA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649198"/>
              </p:ext>
            </p:extLst>
          </p:nvPr>
        </p:nvGraphicFramePr>
        <p:xfrm>
          <a:off x="794120" y="1844824"/>
          <a:ext cx="818795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увати 4"/>
          <p:cNvGrpSpPr/>
          <p:nvPr/>
        </p:nvGrpSpPr>
        <p:grpSpPr>
          <a:xfrm>
            <a:off x="3912019" y="4430579"/>
            <a:ext cx="1703870" cy="900113"/>
            <a:chOff x="4785630" y="578789"/>
            <a:chExt cx="3012784" cy="1200150"/>
          </a:xfrm>
        </p:grpSpPr>
        <p:sp>
          <p:nvSpPr>
            <p:cNvPr id="6" name="Овал 5"/>
            <p:cNvSpPr/>
            <p:nvPr/>
          </p:nvSpPr>
          <p:spPr>
            <a:xfrm>
              <a:off x="4785630" y="578789"/>
              <a:ext cx="3012784" cy="1200150"/>
            </a:xfrm>
            <a:prstGeom prst="ellipse">
              <a:avLst/>
            </a:prstGeom>
            <a:solidFill>
              <a:srgbClr val="AE18B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9639314"/>
                <a:satOff val="-35235"/>
                <a:lumOff val="-5882"/>
                <a:alphaOff val="0"/>
              </a:schemeClr>
            </a:fillRef>
            <a:effectRef idx="0">
              <a:schemeClr val="accent3">
                <a:hueOff val="19639314"/>
                <a:satOff val="-35235"/>
                <a:lumOff val="-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 txBox="1"/>
            <p:nvPr/>
          </p:nvSpPr>
          <p:spPr>
            <a:xfrm>
              <a:off x="5124634" y="754547"/>
              <a:ext cx="2598091" cy="848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uk-UA" sz="1350" b="1" dirty="0">
                  <a:solidFill>
                    <a:srgbClr val="002060"/>
                  </a:solidFill>
                </a:rPr>
                <a:t>Вивчення досвіду колег</a:t>
              </a:r>
            </a:p>
          </p:txBody>
        </p:sp>
      </p:grpSp>
      <p:grpSp>
        <p:nvGrpSpPr>
          <p:cNvPr id="9" name="Групувати 8"/>
          <p:cNvGrpSpPr/>
          <p:nvPr/>
        </p:nvGrpSpPr>
        <p:grpSpPr>
          <a:xfrm>
            <a:off x="3197611" y="3340975"/>
            <a:ext cx="3144644" cy="1022459"/>
            <a:chOff x="4785630" y="578789"/>
            <a:chExt cx="3024284" cy="1200150"/>
          </a:xfrm>
        </p:grpSpPr>
        <p:sp>
          <p:nvSpPr>
            <p:cNvPr id="10" name="Овал 9"/>
            <p:cNvSpPr/>
            <p:nvPr/>
          </p:nvSpPr>
          <p:spPr>
            <a:xfrm>
              <a:off x="4785630" y="578789"/>
              <a:ext cx="3012784" cy="12001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9639314"/>
                <a:satOff val="-35235"/>
                <a:lumOff val="-5882"/>
                <a:alphaOff val="0"/>
              </a:schemeClr>
            </a:fillRef>
            <a:effectRef idx="0">
              <a:schemeClr val="accent3">
                <a:hueOff val="19639314"/>
                <a:satOff val="-35235"/>
                <a:lumOff val="-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 txBox="1"/>
            <p:nvPr/>
          </p:nvSpPr>
          <p:spPr>
            <a:xfrm>
              <a:off x="4917348" y="826351"/>
              <a:ext cx="2892566" cy="848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uk-UA" sz="1350" b="1" dirty="0">
                  <a:solidFill>
                    <a:srgbClr val="002060"/>
                  </a:solidFill>
                </a:rPr>
                <a:t>Вивчення науково-методичної та навчальної літератури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18" y="4363434"/>
            <a:ext cx="1985156" cy="2061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1524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552">
        <p15:prstTrans prst="wind"/>
      </p:transition>
    </mc:Choice>
    <mc:Fallback xmlns="">
      <p:transition spd="slow" advTm="145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-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шаблон-1</Template>
  <TotalTime>1136</TotalTime>
  <Words>743</Words>
  <Application>Microsoft Office PowerPoint</Application>
  <PresentationFormat>Екран (4:3)</PresentationFormat>
  <Paragraphs>119</Paragraphs>
  <Slides>56</Slides>
  <Notes>0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56</vt:i4>
      </vt:variant>
    </vt:vector>
  </HeadingPairs>
  <TitlesOfParts>
    <vt:vector size="61" baseType="lpstr">
      <vt:lpstr>AGCrownStyle</vt:lpstr>
      <vt:lpstr>Arial</vt:lpstr>
      <vt:lpstr>Calibri</vt:lpstr>
      <vt:lpstr>Comic Sans MS</vt:lpstr>
      <vt:lpstr>шаблон-1</vt:lpstr>
      <vt:lpstr>Портфоліо вихователя  ДНЗ Чинадіївського дитячого будинку Бубряк Тетяни Іванівни </vt:lpstr>
      <vt:lpstr>Загальні дані</vt:lpstr>
      <vt:lpstr>На досягнутому не зупиняюсь,  далі навчаюсь…</vt:lpstr>
      <vt:lpstr>Життєве кредо:</vt:lpstr>
      <vt:lpstr>Педагогічне кредо</vt:lpstr>
      <vt:lpstr>Педагогічна мудрість:</vt:lpstr>
      <vt:lpstr>Презентація PowerPoint</vt:lpstr>
      <vt:lpstr>Презентація PowerPoint</vt:lpstr>
      <vt:lpstr>Моя технологія самоосвіти</vt:lpstr>
      <vt:lpstr>Мої правила педагогічної  майстерності </vt:lpstr>
      <vt:lpstr>Напрямки виховної роботи:</vt:lpstr>
      <vt:lpstr>Проблема над якою працюю:</vt:lpstr>
      <vt:lpstr>Реалізація плану самоосвіти в міжатестаційний період</vt:lpstr>
      <vt:lpstr>Друкований матеріал затверджений  засіданням НМР ЗІППО</vt:lpstr>
      <vt:lpstr>Актуальність проблеми</vt:lpstr>
      <vt:lpstr>Семінар-практикум «Застосування методу  інтелект-карт як засобу інтенсифікації самопідготовки» </vt:lpstr>
      <vt:lpstr>Майстер клас  самопідготовки  із застосуванням інтелект-карт</vt:lpstr>
      <vt:lpstr>Основні напрямки виховної роботи</vt:lpstr>
      <vt:lpstr>Виховна робота  2020-2021 н.р.</vt:lpstr>
      <vt:lpstr>Квест до Дня козацтва «Найкращі друзі козаків»</vt:lpstr>
      <vt:lpstr>Інформаційно-пізнавальна робота «Права дітей – історія і сучасність» </vt:lpstr>
      <vt:lpstr>Контрольне заняття-подорож «Королівство добрих справ»</vt:lpstr>
      <vt:lpstr>Відкриття тижня математики</vt:lpstr>
      <vt:lpstr>&lt;&lt;Бесіда «Мова наша калинова!»</vt:lpstr>
      <vt:lpstr>Профорієнтаційне заняття-тренінг «Вибір професії, або завдання з багатьма невідомими»</vt:lpstr>
      <vt:lpstr>Творча акція «Мак – квітка пам’яті»</vt:lpstr>
      <vt:lpstr>Інформаційна година спілкування в рамках проведення тижня дорожнього руху  «Будь модним – стань помітним у темряві»</vt:lpstr>
      <vt:lpstr>Майстер-клас з педагогічним колективом на тему: «Використання ІКТ- технологій в освітній роботі дитячого будинку».</vt:lpstr>
      <vt:lpstr>Виховна робота  2021-2022 н.р.</vt:lpstr>
      <vt:lpstr>Тиждень безпеки дорожнього руху вікторина: «Безпека руху – це життя»</vt:lpstr>
      <vt:lpstr>Квест-гра до Дня Соборності України</vt:lpstr>
      <vt:lpstr>Заходи з підготовки до відзначення  100-річчя Івана Чендея. Створення колажу: «Спалахи іскрин»</vt:lpstr>
      <vt:lpstr>Година пам'яті «Небесна Сотня»</vt:lpstr>
      <vt:lpstr>Година спілкування з інтерактивними іграми «Згубний вплив шкідливих звичок на розвиток підлітків»</vt:lpstr>
      <vt:lpstr>Створення оберегів для Захисників України</vt:lpstr>
      <vt:lpstr>Година пам’яті до Дня пам’яті і примирення, створення лепбуку  «Друга Світова війна – український вимір»</vt:lpstr>
      <vt:lpstr>Флешмоб до Дня вишиванки</vt:lpstr>
      <vt:lpstr>Систематично цікавлюсь новинками інноваційних освітніх технологій.  Займаюсь самоосвітою</vt:lpstr>
      <vt:lpstr>Виховна робота  2022-2023 н.р.</vt:lpstr>
      <vt:lpstr>Реалізація  роботи клубу «Школа самостійного життя»</vt:lpstr>
      <vt:lpstr>Пізнававльна квест-гра «Я знаю свої права»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Духовний розвиток дітей</vt:lpstr>
      <vt:lpstr>Виховна робота  2023-2024 н.р.</vt:lpstr>
      <vt:lpstr>Квест «Ми роду козацького діти»</vt:lpstr>
      <vt:lpstr>Виховний захід до  Дня української мови та писемності</vt:lpstr>
      <vt:lpstr>Година спілкування «Планета толерантності»</vt:lpstr>
      <vt:lpstr>Правовий квест «Знавці прав людини»</vt:lpstr>
      <vt:lpstr>Квест-гра «Шевченко майстер слова та пензля»</vt:lpstr>
      <vt:lpstr>Участь у методичній роботі</vt:lpstr>
      <vt:lpstr>МО «Національно – патріотичне виховання здобувачів освіти в умовах сьогодення»</vt:lpstr>
      <vt:lpstr>ДЯКУЮ ЗА УВАГУ!!!!!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Home-PC</dc:creator>
  <cp:lastModifiedBy>comp 105</cp:lastModifiedBy>
  <cp:revision>87</cp:revision>
  <dcterms:created xsi:type="dcterms:W3CDTF">2016-03-26T12:06:49Z</dcterms:created>
  <dcterms:modified xsi:type="dcterms:W3CDTF">2024-04-08T10:24:14Z</dcterms:modified>
</cp:coreProperties>
</file>