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66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26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81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55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12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45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99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02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63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71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9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31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CF8DA-C544-4BE9-B800-E71B93C437D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A54A-5272-4434-BA09-AF73FF702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63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09" y="562767"/>
            <a:ext cx="11305309" cy="195836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инадіївський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дошкільний навчальний заклад 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(дитячий будинок)інтернатного типу</a:t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Закарпатської обласної ради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09" y="1897277"/>
            <a:ext cx="4608945" cy="3131923"/>
          </a:xfrm>
        </p:spPr>
        <p:txBody>
          <a:bodyPr>
            <a:normAutofit/>
          </a:bodyPr>
          <a:lstStyle/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Портфоліо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 середньої групи «Калинка»</a:t>
            </a:r>
          </a:p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Штефанської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Мар’яни Михайлівни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256" y="1841862"/>
            <a:ext cx="4206352" cy="4317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7431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2109"/>
            <a:ext cx="10515600" cy="52348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санітарно-гігієнічних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станом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самопочуття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самопізнання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89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Ранкові процедури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970" y="1858529"/>
            <a:ext cx="3242685" cy="420976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6292" y="1858529"/>
            <a:ext cx="3470653" cy="4209762"/>
          </a:xfrm>
        </p:spPr>
      </p:pic>
    </p:spTree>
    <p:extLst>
      <p:ext uri="{BB962C8B-B14F-4D97-AF65-F5344CB8AC3E}">
        <p14:creationId xmlns:p14="http://schemas.microsoft.com/office/powerpoint/2010/main" xmlns="" val="118637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uk-UA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імнастика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61" y="1442890"/>
            <a:ext cx="3024566" cy="449608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524" y="1442890"/>
            <a:ext cx="3395428" cy="449608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274" y="1442891"/>
            <a:ext cx="3504622" cy="44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2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пер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елітними птахами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553" y="1840057"/>
            <a:ext cx="3127483" cy="423747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0218" y="1840057"/>
            <a:ext cx="3304400" cy="423746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527" y="1840057"/>
            <a:ext cx="3759200" cy="42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43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 після обіднього сну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494" y="1671637"/>
            <a:ext cx="3187267" cy="45085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333" y="1681162"/>
            <a:ext cx="3230509" cy="449897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5414" y="1681163"/>
            <a:ext cx="3292186" cy="44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44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Дидактична гра «Корисна та шкідлива їжа»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88" y="1840056"/>
            <a:ext cx="3113376" cy="42005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473" y="1840055"/>
            <a:ext cx="3193563" cy="42005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345" y="1840055"/>
            <a:ext cx="3398982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807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 час корисно та весело!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88" y="1941657"/>
            <a:ext cx="2763441" cy="36845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037" y="1941657"/>
            <a:ext cx="2763441" cy="36845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2286" y="1941657"/>
            <a:ext cx="3323793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96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61" y="583911"/>
            <a:ext cx="3168794" cy="402503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146" y="1064202"/>
            <a:ext cx="3055018" cy="402503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455" y="1877002"/>
            <a:ext cx="3633933" cy="40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16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297" y="667037"/>
            <a:ext cx="3445885" cy="423747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4834" y="1239691"/>
            <a:ext cx="3165855" cy="423747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5341" y="1830817"/>
            <a:ext cx="3421495" cy="42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47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18" y="2156980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Мудрі думки видатних українських педагогів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2" idx="0"/>
          </p:cNvCxnSpPr>
          <p:nvPr/>
        </p:nvCxnSpPr>
        <p:spPr>
          <a:xfrm flipV="1">
            <a:off x="6151418" y="1579418"/>
            <a:ext cx="0" cy="57756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957780" y="476396"/>
            <a:ext cx="4387273" cy="10449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й самому бути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2" idx="1"/>
          </p:cNvCxnSpPr>
          <p:nvPr/>
        </p:nvCxnSpPr>
        <p:spPr>
          <a:xfrm>
            <a:off x="893618" y="2819762"/>
            <a:ext cx="0" cy="1240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81891" y="4147127"/>
            <a:ext cx="3556000" cy="122843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Сухомлинський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Любіть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Вони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відчують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вашу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стануть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ліпшими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6151416" y="3482543"/>
            <a:ext cx="2" cy="1763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059380" y="5389563"/>
            <a:ext cx="4285673" cy="9513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Сковорода: "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- значить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  <a:endParaRPr lang="ru-RU" sz="2000" dirty="0"/>
          </a:p>
        </p:txBody>
      </p:sp>
      <p:cxnSp>
        <p:nvCxnSpPr>
          <p:cNvPr id="16" name="Прямая со стрелкой 15"/>
          <p:cNvCxnSpPr>
            <a:stCxn id="2" idx="3"/>
          </p:cNvCxnSpPr>
          <p:nvPr/>
        </p:nvCxnSpPr>
        <p:spPr>
          <a:xfrm>
            <a:off x="11409218" y="2819762"/>
            <a:ext cx="0" cy="1124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164946" y="4060105"/>
            <a:ext cx="3648364" cy="1186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як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15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8654"/>
            <a:ext cx="9144000" cy="23876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кредо нашої групи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454" y="2863129"/>
            <a:ext cx="10945091" cy="209679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 українці – велика родина.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і пісня у нас солов’їна!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Квітне в садочку червона калина,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Рідна земля для нас усіх - Україна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05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72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Візитна картка вихователя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06104" y="1863944"/>
            <a:ext cx="5298642" cy="3684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Прізвище, ім’я, по-батькові: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місця роботи: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роботи вихователя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47394" y="1863944"/>
            <a:ext cx="6228340" cy="368458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Штефанська Мар’яна Михайлівна</a:t>
            </a:r>
          </a:p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Чинадіївський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ДНЗ інтернатного типу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роки, 6 місяців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92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756929"/>
            <a:ext cx="5157787" cy="3684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кий навчальний заклад закінчила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 за дипломом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97575" y="1690688"/>
            <a:ext cx="5183188" cy="3684588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 спеціальна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Олександрійський педагогічний коледж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59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«Ні про що не турбуватися, ні за чим не турбуватися – значить не жити, адже турбота – рух душі, а життя це рух..</a:t>
            </a:r>
          </a:p>
          <a:p>
            <a:pPr marL="0" indent="0" algn="r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Григорій Сковорода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39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якою працюю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естача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часу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потребами, темпами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характерами,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з них.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потреб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6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 вихователя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ихованні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297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роботи вихователя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0182"/>
            <a:ext cx="10515600" cy="460678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аспектах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73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роботи вихователя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6899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Робота вихователя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вихователя в ДНЗ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інтернатного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Освітньо-виховна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Соціально-педагогічна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психосоціального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14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448</Words>
  <Application>Microsoft Office PowerPoint</Application>
  <PresentationFormat>Произвольный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Чинадіївський дошкільний навчальний заклад (дитячий будинок)інтернатного типу Закарпатської обласної ради</vt:lpstr>
      <vt:lpstr>Життєве кредо нашої групи </vt:lpstr>
      <vt:lpstr>Візитна картка вихователя</vt:lpstr>
      <vt:lpstr>Освіта</vt:lpstr>
      <vt:lpstr>Педагогічне кредо</vt:lpstr>
      <vt:lpstr>Проблема, над якою працюю</vt:lpstr>
      <vt:lpstr>Мета роботи вихователя</vt:lpstr>
      <vt:lpstr>Принципи роботи вихователя</vt:lpstr>
      <vt:lpstr>Функції роботи вихователя</vt:lpstr>
      <vt:lpstr>Слайд 10</vt:lpstr>
      <vt:lpstr>Ранкові процедури</vt:lpstr>
      <vt:lpstr>Ранкова гімнастика</vt:lpstr>
      <vt:lpstr>Ознайомлення з перелітними птахами</vt:lpstr>
      <vt:lpstr>Гімнастика після обіднього сну</vt:lpstr>
      <vt:lpstr>Дидактична гра «Корисна та шкідлива їжа»</vt:lpstr>
      <vt:lpstr>Проводимо час корисно та весело!</vt:lpstr>
      <vt:lpstr>Слайд 17</vt:lpstr>
      <vt:lpstr>Слайд 18</vt:lpstr>
      <vt:lpstr>Мудрі думки видатних українських педагогів</vt:lpstr>
      <vt:lpstr>Слайд 20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Чинадіївський дошкільний навчальний заклад інтернатного типу</dc:title>
  <dc:creator>Пользователь</dc:creator>
  <cp:lastModifiedBy>User</cp:lastModifiedBy>
  <cp:revision>13</cp:revision>
  <dcterms:created xsi:type="dcterms:W3CDTF">2024-03-24T12:42:30Z</dcterms:created>
  <dcterms:modified xsi:type="dcterms:W3CDTF">2024-04-08T06:56:24Z</dcterms:modified>
</cp:coreProperties>
</file>