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6" r:id="rId7"/>
    <p:sldId id="268" r:id="rId8"/>
    <p:sldId id="277" r:id="rId9"/>
    <p:sldId id="264" r:id="rId10"/>
    <p:sldId id="265" r:id="rId11"/>
    <p:sldId id="270" r:id="rId12"/>
    <p:sldId id="271" r:id="rId13"/>
    <p:sldId id="272" r:id="rId14"/>
    <p:sldId id="262" r:id="rId15"/>
    <p:sldId id="273" r:id="rId16"/>
    <p:sldId id="274" r:id="rId17"/>
    <p:sldId id="269" r:id="rId18"/>
    <p:sldId id="276" r:id="rId19"/>
    <p:sldId id="261" r:id="rId20"/>
    <p:sldId id="267" r:id="rId21"/>
    <p:sldId id="275" r:id="rId22"/>
    <p:sldId id="278" r:id="rId23"/>
    <p:sldId id="279" r:id="rId24"/>
    <p:sldId id="280" r:id="rId25"/>
    <p:sldId id="281" r:id="rId26"/>
    <p:sldId id="282" r:id="rId27"/>
    <p:sldId id="283"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08FB837D-C827-4EFA-A057-4D05807E0F7C}" styleName="Стиль із теми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87" autoAdjust="0"/>
    <p:restoredTop sz="94660"/>
  </p:normalViewPr>
  <p:slideViewPr>
    <p:cSldViewPr snapToGrid="0">
      <p:cViewPr varScale="1">
        <p:scale>
          <a:sx n="73" d="100"/>
          <a:sy n="73" d="100"/>
        </p:scale>
        <p:origin x="-582"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D276E3-9106-46DE-820D-D02C188613D9}" type="doc">
      <dgm:prSet loTypeId="urn:microsoft.com/office/officeart/2005/8/layout/vProcess5" loCatId="process" qsTypeId="urn:microsoft.com/office/officeart/2005/8/quickstyle/3d3" qsCatId="3D" csTypeId="urn:microsoft.com/office/officeart/2005/8/colors/colorful1#1" csCatId="colorful" phldr="1"/>
      <dgm:spPr/>
      <dgm:t>
        <a:bodyPr/>
        <a:lstStyle/>
        <a:p>
          <a:endParaRPr lang="uk-UA"/>
        </a:p>
      </dgm:t>
    </dgm:pt>
    <dgm:pt modelId="{E83EB300-78CF-4C71-82C0-47F5E54CBCA5}">
      <dgm:prSet/>
      <dgm:spPr/>
      <dgm:t>
        <a:bodyPr/>
        <a:lstStyle/>
        <a:p>
          <a:endParaRPr lang="uk-UA" dirty="0"/>
        </a:p>
      </dgm:t>
    </dgm:pt>
    <dgm:pt modelId="{5F1AD7C3-C5E5-4E75-8658-884E2D573754}" type="parTrans" cxnId="{9B647F2D-90B3-45F6-AB9F-504161B4259A}">
      <dgm:prSet/>
      <dgm:spPr/>
      <dgm:t>
        <a:bodyPr/>
        <a:lstStyle/>
        <a:p>
          <a:endParaRPr lang="uk-UA"/>
        </a:p>
      </dgm:t>
    </dgm:pt>
    <dgm:pt modelId="{8A29C877-2A4C-4366-AEE0-832131D8FA4B}" type="sibTrans" cxnId="{9B647F2D-90B3-45F6-AB9F-504161B4259A}">
      <dgm:prSet/>
      <dgm:spPr/>
      <dgm:t>
        <a:bodyPr/>
        <a:lstStyle/>
        <a:p>
          <a:endParaRPr lang="uk-UA"/>
        </a:p>
      </dgm:t>
    </dgm:pt>
    <dgm:pt modelId="{C6F0A563-5EEB-4D24-BF82-82C32C3214B8}">
      <dgm:prSet phldrT="[Текст]"/>
      <dgm:spPr/>
      <dgm:t>
        <a:bodyPr/>
        <a:lstStyle/>
        <a:p>
          <a:endParaRPr lang="uk-UA" dirty="0"/>
        </a:p>
      </dgm:t>
    </dgm:pt>
    <dgm:pt modelId="{86FA29C9-984F-4862-AD58-E043391B35FE}" type="sibTrans" cxnId="{2D6866C5-C507-43C2-9178-64755F837FFA}">
      <dgm:prSet/>
      <dgm:spPr/>
      <dgm:t>
        <a:bodyPr/>
        <a:lstStyle/>
        <a:p>
          <a:endParaRPr lang="uk-UA"/>
        </a:p>
      </dgm:t>
    </dgm:pt>
    <dgm:pt modelId="{D2A05961-D427-4AC8-9D80-D32A25F74E58}" type="parTrans" cxnId="{2D6866C5-C507-43C2-9178-64755F837FFA}">
      <dgm:prSet/>
      <dgm:spPr/>
      <dgm:t>
        <a:bodyPr/>
        <a:lstStyle/>
        <a:p>
          <a:endParaRPr lang="uk-UA"/>
        </a:p>
      </dgm:t>
    </dgm:pt>
    <dgm:pt modelId="{56BEE739-CD47-4D00-AEEF-92E968D55D06}">
      <dgm:prSet phldrT="[Текст]"/>
      <dgm:spPr/>
      <dgm:t>
        <a:bodyPr/>
        <a:lstStyle/>
        <a:p>
          <a:endParaRPr lang="uk-UA" dirty="0"/>
        </a:p>
      </dgm:t>
    </dgm:pt>
    <dgm:pt modelId="{F400BDCD-C67E-4FD9-9518-44D58D121D3E}" type="parTrans" cxnId="{D6E22C62-FFC7-436D-929F-E770B7B3F56C}">
      <dgm:prSet/>
      <dgm:spPr/>
      <dgm:t>
        <a:bodyPr/>
        <a:lstStyle/>
        <a:p>
          <a:endParaRPr lang="uk-UA"/>
        </a:p>
      </dgm:t>
    </dgm:pt>
    <dgm:pt modelId="{46D0BB8A-BFF9-4FF5-BC27-079A69B4A17C}" type="sibTrans" cxnId="{D6E22C62-FFC7-436D-929F-E770B7B3F56C}">
      <dgm:prSet/>
      <dgm:spPr/>
      <dgm:t>
        <a:bodyPr/>
        <a:lstStyle/>
        <a:p>
          <a:endParaRPr lang="uk-UA"/>
        </a:p>
      </dgm:t>
    </dgm:pt>
    <dgm:pt modelId="{407238ED-4AA2-41EC-8D31-5FE9112E3622}">
      <dgm:prSet phldrT="[Текст]"/>
      <dgm:spPr/>
      <dgm:t>
        <a:bodyPr/>
        <a:lstStyle/>
        <a:p>
          <a:endParaRPr lang="uk-UA" dirty="0"/>
        </a:p>
      </dgm:t>
    </dgm:pt>
    <dgm:pt modelId="{6C6D2089-1217-4ADF-BE84-0B817B3F0418}" type="parTrans" cxnId="{3EF0875D-5C68-41EF-A39D-6DCE5FDA299C}">
      <dgm:prSet/>
      <dgm:spPr/>
      <dgm:t>
        <a:bodyPr/>
        <a:lstStyle/>
        <a:p>
          <a:endParaRPr lang="uk-UA"/>
        </a:p>
      </dgm:t>
    </dgm:pt>
    <dgm:pt modelId="{D9175CFC-460E-4F4E-8973-817FF150DAF1}" type="sibTrans" cxnId="{3EF0875D-5C68-41EF-A39D-6DCE5FDA299C}">
      <dgm:prSet/>
      <dgm:spPr/>
      <dgm:t>
        <a:bodyPr/>
        <a:lstStyle/>
        <a:p>
          <a:endParaRPr lang="uk-UA"/>
        </a:p>
      </dgm:t>
    </dgm:pt>
    <dgm:pt modelId="{DF67D8B4-878D-4E1F-A9BE-BB96C95A2842}" type="pres">
      <dgm:prSet presAssocID="{BED276E3-9106-46DE-820D-D02C188613D9}" presName="outerComposite" presStyleCnt="0">
        <dgm:presLayoutVars>
          <dgm:chMax val="5"/>
          <dgm:dir/>
          <dgm:resizeHandles val="exact"/>
        </dgm:presLayoutVars>
      </dgm:prSet>
      <dgm:spPr/>
      <dgm:t>
        <a:bodyPr/>
        <a:lstStyle/>
        <a:p>
          <a:endParaRPr lang="uk-UA"/>
        </a:p>
      </dgm:t>
    </dgm:pt>
    <dgm:pt modelId="{BF0ECCA4-D075-4DD8-A9ED-75D30785FDB7}" type="pres">
      <dgm:prSet presAssocID="{BED276E3-9106-46DE-820D-D02C188613D9}" presName="dummyMaxCanvas" presStyleCnt="0">
        <dgm:presLayoutVars/>
      </dgm:prSet>
      <dgm:spPr/>
    </dgm:pt>
    <dgm:pt modelId="{24257C9F-31DD-4F28-A769-B7A5C5948C2D}" type="pres">
      <dgm:prSet presAssocID="{BED276E3-9106-46DE-820D-D02C188613D9}" presName="FourNodes_1" presStyleLbl="node1" presStyleIdx="0" presStyleCnt="4" custScaleX="117688" custLinFactNeighborX="6250" custLinFactNeighborY="1627">
        <dgm:presLayoutVars>
          <dgm:bulletEnabled val="1"/>
        </dgm:presLayoutVars>
      </dgm:prSet>
      <dgm:spPr/>
      <dgm:t>
        <a:bodyPr/>
        <a:lstStyle/>
        <a:p>
          <a:endParaRPr lang="uk-UA"/>
        </a:p>
      </dgm:t>
    </dgm:pt>
    <dgm:pt modelId="{4F94C918-1C41-4117-8347-B163A4FC8402}" type="pres">
      <dgm:prSet presAssocID="{BED276E3-9106-46DE-820D-D02C188613D9}" presName="FourNodes_2" presStyleLbl="node1" presStyleIdx="1" presStyleCnt="4" custScaleX="116188" custLinFactNeighborX="5515" custLinFactNeighborY="-1943">
        <dgm:presLayoutVars>
          <dgm:bulletEnabled val="1"/>
        </dgm:presLayoutVars>
      </dgm:prSet>
      <dgm:spPr/>
      <dgm:t>
        <a:bodyPr/>
        <a:lstStyle/>
        <a:p>
          <a:endParaRPr lang="uk-UA"/>
        </a:p>
      </dgm:t>
    </dgm:pt>
    <dgm:pt modelId="{D18A8881-B63D-48B9-81E9-0814B4602EC7}" type="pres">
      <dgm:prSet presAssocID="{BED276E3-9106-46DE-820D-D02C188613D9}" presName="FourNodes_3" presStyleLbl="node1" presStyleIdx="2" presStyleCnt="4" custScaleX="108937">
        <dgm:presLayoutVars>
          <dgm:bulletEnabled val="1"/>
        </dgm:presLayoutVars>
      </dgm:prSet>
      <dgm:spPr/>
      <dgm:t>
        <a:bodyPr/>
        <a:lstStyle/>
        <a:p>
          <a:endParaRPr lang="uk-UA"/>
        </a:p>
      </dgm:t>
    </dgm:pt>
    <dgm:pt modelId="{94CD5464-6AC5-4B06-8AA4-FD57FF9F09A5}" type="pres">
      <dgm:prSet presAssocID="{BED276E3-9106-46DE-820D-D02C188613D9}" presName="FourNodes_4" presStyleLbl="node1" presStyleIdx="3" presStyleCnt="4" custLinFactNeighborX="8151" custLinFactNeighborY="7598">
        <dgm:presLayoutVars>
          <dgm:bulletEnabled val="1"/>
        </dgm:presLayoutVars>
      </dgm:prSet>
      <dgm:spPr/>
      <dgm:t>
        <a:bodyPr/>
        <a:lstStyle/>
        <a:p>
          <a:endParaRPr lang="uk-UA"/>
        </a:p>
      </dgm:t>
    </dgm:pt>
    <dgm:pt modelId="{E5A89FC9-4501-4E17-B0B8-FCCE229401AA}" type="pres">
      <dgm:prSet presAssocID="{BED276E3-9106-46DE-820D-D02C188613D9}" presName="FourConn_1-2" presStyleLbl="fgAccFollowNode1" presStyleIdx="0" presStyleCnt="3">
        <dgm:presLayoutVars>
          <dgm:bulletEnabled val="1"/>
        </dgm:presLayoutVars>
      </dgm:prSet>
      <dgm:spPr/>
      <dgm:t>
        <a:bodyPr/>
        <a:lstStyle/>
        <a:p>
          <a:endParaRPr lang="uk-UA"/>
        </a:p>
      </dgm:t>
    </dgm:pt>
    <dgm:pt modelId="{39C3F540-5F22-4943-B5B0-0A37F7040632}" type="pres">
      <dgm:prSet presAssocID="{BED276E3-9106-46DE-820D-D02C188613D9}" presName="FourConn_2-3" presStyleLbl="fgAccFollowNode1" presStyleIdx="1" presStyleCnt="3">
        <dgm:presLayoutVars>
          <dgm:bulletEnabled val="1"/>
        </dgm:presLayoutVars>
      </dgm:prSet>
      <dgm:spPr/>
      <dgm:t>
        <a:bodyPr/>
        <a:lstStyle/>
        <a:p>
          <a:endParaRPr lang="uk-UA"/>
        </a:p>
      </dgm:t>
    </dgm:pt>
    <dgm:pt modelId="{D7DB0336-6D3A-4196-867D-CE6306A5C20F}" type="pres">
      <dgm:prSet presAssocID="{BED276E3-9106-46DE-820D-D02C188613D9}" presName="FourConn_3-4" presStyleLbl="fgAccFollowNode1" presStyleIdx="2" presStyleCnt="3">
        <dgm:presLayoutVars>
          <dgm:bulletEnabled val="1"/>
        </dgm:presLayoutVars>
      </dgm:prSet>
      <dgm:spPr/>
      <dgm:t>
        <a:bodyPr/>
        <a:lstStyle/>
        <a:p>
          <a:endParaRPr lang="uk-UA"/>
        </a:p>
      </dgm:t>
    </dgm:pt>
    <dgm:pt modelId="{CAD01BDF-78D4-439D-9D7F-7F8F7FD780C8}" type="pres">
      <dgm:prSet presAssocID="{BED276E3-9106-46DE-820D-D02C188613D9}" presName="FourNodes_1_text" presStyleLbl="node1" presStyleIdx="3" presStyleCnt="4">
        <dgm:presLayoutVars>
          <dgm:bulletEnabled val="1"/>
        </dgm:presLayoutVars>
      </dgm:prSet>
      <dgm:spPr/>
      <dgm:t>
        <a:bodyPr/>
        <a:lstStyle/>
        <a:p>
          <a:endParaRPr lang="uk-UA"/>
        </a:p>
      </dgm:t>
    </dgm:pt>
    <dgm:pt modelId="{52ACD834-CE2A-4BB0-9B6A-F5BCC2D68C7D}" type="pres">
      <dgm:prSet presAssocID="{BED276E3-9106-46DE-820D-D02C188613D9}" presName="FourNodes_2_text" presStyleLbl="node1" presStyleIdx="3" presStyleCnt="4">
        <dgm:presLayoutVars>
          <dgm:bulletEnabled val="1"/>
        </dgm:presLayoutVars>
      </dgm:prSet>
      <dgm:spPr/>
      <dgm:t>
        <a:bodyPr/>
        <a:lstStyle/>
        <a:p>
          <a:endParaRPr lang="uk-UA"/>
        </a:p>
      </dgm:t>
    </dgm:pt>
    <dgm:pt modelId="{CD79660A-1C2E-4862-A3A7-04EB1C0FDD0A}" type="pres">
      <dgm:prSet presAssocID="{BED276E3-9106-46DE-820D-D02C188613D9}" presName="FourNodes_3_text" presStyleLbl="node1" presStyleIdx="3" presStyleCnt="4">
        <dgm:presLayoutVars>
          <dgm:bulletEnabled val="1"/>
        </dgm:presLayoutVars>
      </dgm:prSet>
      <dgm:spPr/>
      <dgm:t>
        <a:bodyPr/>
        <a:lstStyle/>
        <a:p>
          <a:endParaRPr lang="uk-UA"/>
        </a:p>
      </dgm:t>
    </dgm:pt>
    <dgm:pt modelId="{142CD224-2823-4819-B4BD-FCCF53F930C4}" type="pres">
      <dgm:prSet presAssocID="{BED276E3-9106-46DE-820D-D02C188613D9}" presName="FourNodes_4_text" presStyleLbl="node1" presStyleIdx="3" presStyleCnt="4">
        <dgm:presLayoutVars>
          <dgm:bulletEnabled val="1"/>
        </dgm:presLayoutVars>
      </dgm:prSet>
      <dgm:spPr/>
      <dgm:t>
        <a:bodyPr/>
        <a:lstStyle/>
        <a:p>
          <a:endParaRPr lang="uk-UA"/>
        </a:p>
      </dgm:t>
    </dgm:pt>
  </dgm:ptLst>
  <dgm:cxnLst>
    <dgm:cxn modelId="{624C0011-F15F-4657-99B7-1009D20EBB1D}" type="presOf" srcId="{E83EB300-78CF-4C71-82C0-47F5E54CBCA5}" destId="{24257C9F-31DD-4F28-A769-B7A5C5948C2D}" srcOrd="0" destOrd="0" presId="urn:microsoft.com/office/officeart/2005/8/layout/vProcess5"/>
    <dgm:cxn modelId="{D87375C7-C6AC-4DDF-A9B3-B290C8A89E88}" type="presOf" srcId="{407238ED-4AA2-41EC-8D31-5FE9112E3622}" destId="{D18A8881-B63D-48B9-81E9-0814B4602EC7}" srcOrd="0" destOrd="0" presId="urn:microsoft.com/office/officeart/2005/8/layout/vProcess5"/>
    <dgm:cxn modelId="{7AF082E2-B216-46B0-A0E1-FD66B4B6682E}" type="presOf" srcId="{56BEE739-CD47-4D00-AEEF-92E968D55D06}" destId="{94CD5464-6AC5-4B06-8AA4-FD57FF9F09A5}" srcOrd="0" destOrd="0" presId="urn:microsoft.com/office/officeart/2005/8/layout/vProcess5"/>
    <dgm:cxn modelId="{A98BD18D-AA6B-4E9E-B7FE-9C897B008DEF}" type="presOf" srcId="{56BEE739-CD47-4D00-AEEF-92E968D55D06}" destId="{142CD224-2823-4819-B4BD-FCCF53F930C4}" srcOrd="1" destOrd="0" presId="urn:microsoft.com/office/officeart/2005/8/layout/vProcess5"/>
    <dgm:cxn modelId="{13602EE6-F165-4342-B305-D6F9E00E80DA}" type="presOf" srcId="{BED276E3-9106-46DE-820D-D02C188613D9}" destId="{DF67D8B4-878D-4E1F-A9BE-BB96C95A2842}" srcOrd="0" destOrd="0" presId="urn:microsoft.com/office/officeart/2005/8/layout/vProcess5"/>
    <dgm:cxn modelId="{EAAC9BC4-FBDE-45EE-9517-2360A34A0A56}" type="presOf" srcId="{C6F0A563-5EEB-4D24-BF82-82C32C3214B8}" destId="{52ACD834-CE2A-4BB0-9B6A-F5BCC2D68C7D}" srcOrd="1" destOrd="0" presId="urn:microsoft.com/office/officeart/2005/8/layout/vProcess5"/>
    <dgm:cxn modelId="{274734B4-735C-4661-8B39-A88E0FFFFC50}" type="presOf" srcId="{8A29C877-2A4C-4366-AEE0-832131D8FA4B}" destId="{E5A89FC9-4501-4E17-B0B8-FCCE229401AA}" srcOrd="0" destOrd="0" presId="urn:microsoft.com/office/officeart/2005/8/layout/vProcess5"/>
    <dgm:cxn modelId="{9B647F2D-90B3-45F6-AB9F-504161B4259A}" srcId="{BED276E3-9106-46DE-820D-D02C188613D9}" destId="{E83EB300-78CF-4C71-82C0-47F5E54CBCA5}" srcOrd="0" destOrd="0" parTransId="{5F1AD7C3-C5E5-4E75-8658-884E2D573754}" sibTransId="{8A29C877-2A4C-4366-AEE0-832131D8FA4B}"/>
    <dgm:cxn modelId="{3E533795-4409-424F-868C-B54C8A8732DD}" type="presOf" srcId="{E83EB300-78CF-4C71-82C0-47F5E54CBCA5}" destId="{CAD01BDF-78D4-439D-9D7F-7F8F7FD780C8}" srcOrd="1" destOrd="0" presId="urn:microsoft.com/office/officeart/2005/8/layout/vProcess5"/>
    <dgm:cxn modelId="{DA55B7C0-F227-473B-B651-77240BB939FE}" type="presOf" srcId="{86FA29C9-984F-4862-AD58-E043391B35FE}" destId="{39C3F540-5F22-4943-B5B0-0A37F7040632}" srcOrd="0" destOrd="0" presId="urn:microsoft.com/office/officeart/2005/8/layout/vProcess5"/>
    <dgm:cxn modelId="{3EF0875D-5C68-41EF-A39D-6DCE5FDA299C}" srcId="{BED276E3-9106-46DE-820D-D02C188613D9}" destId="{407238ED-4AA2-41EC-8D31-5FE9112E3622}" srcOrd="2" destOrd="0" parTransId="{6C6D2089-1217-4ADF-BE84-0B817B3F0418}" sibTransId="{D9175CFC-460E-4F4E-8973-817FF150DAF1}"/>
    <dgm:cxn modelId="{D1BBA2BC-5E03-4E2D-995E-7C209A2525F8}" type="presOf" srcId="{D9175CFC-460E-4F4E-8973-817FF150DAF1}" destId="{D7DB0336-6D3A-4196-867D-CE6306A5C20F}" srcOrd="0" destOrd="0" presId="urn:microsoft.com/office/officeart/2005/8/layout/vProcess5"/>
    <dgm:cxn modelId="{D9C63D5F-9968-4655-8049-1BB9B994B72D}" type="presOf" srcId="{C6F0A563-5EEB-4D24-BF82-82C32C3214B8}" destId="{4F94C918-1C41-4117-8347-B163A4FC8402}" srcOrd="0" destOrd="0" presId="urn:microsoft.com/office/officeart/2005/8/layout/vProcess5"/>
    <dgm:cxn modelId="{D6E22C62-FFC7-436D-929F-E770B7B3F56C}" srcId="{BED276E3-9106-46DE-820D-D02C188613D9}" destId="{56BEE739-CD47-4D00-AEEF-92E968D55D06}" srcOrd="3" destOrd="0" parTransId="{F400BDCD-C67E-4FD9-9518-44D58D121D3E}" sibTransId="{46D0BB8A-BFF9-4FF5-BC27-079A69B4A17C}"/>
    <dgm:cxn modelId="{2D6866C5-C507-43C2-9178-64755F837FFA}" srcId="{BED276E3-9106-46DE-820D-D02C188613D9}" destId="{C6F0A563-5EEB-4D24-BF82-82C32C3214B8}" srcOrd="1" destOrd="0" parTransId="{D2A05961-D427-4AC8-9D80-D32A25F74E58}" sibTransId="{86FA29C9-984F-4862-AD58-E043391B35FE}"/>
    <dgm:cxn modelId="{E6EDF018-44B3-4353-BF88-75A6D6D218CE}" type="presOf" srcId="{407238ED-4AA2-41EC-8D31-5FE9112E3622}" destId="{CD79660A-1C2E-4862-A3A7-04EB1C0FDD0A}" srcOrd="1" destOrd="0" presId="urn:microsoft.com/office/officeart/2005/8/layout/vProcess5"/>
    <dgm:cxn modelId="{8AB51E16-E5A9-4E72-AC49-F0F67772AF85}" type="presParOf" srcId="{DF67D8B4-878D-4E1F-A9BE-BB96C95A2842}" destId="{BF0ECCA4-D075-4DD8-A9ED-75D30785FDB7}" srcOrd="0" destOrd="0" presId="urn:microsoft.com/office/officeart/2005/8/layout/vProcess5"/>
    <dgm:cxn modelId="{C723BEC4-76A6-41B8-9285-EC808F5EEA18}" type="presParOf" srcId="{DF67D8B4-878D-4E1F-A9BE-BB96C95A2842}" destId="{24257C9F-31DD-4F28-A769-B7A5C5948C2D}" srcOrd="1" destOrd="0" presId="urn:microsoft.com/office/officeart/2005/8/layout/vProcess5"/>
    <dgm:cxn modelId="{89554526-B36D-4335-B69A-D687EB3B0653}" type="presParOf" srcId="{DF67D8B4-878D-4E1F-A9BE-BB96C95A2842}" destId="{4F94C918-1C41-4117-8347-B163A4FC8402}" srcOrd="2" destOrd="0" presId="urn:microsoft.com/office/officeart/2005/8/layout/vProcess5"/>
    <dgm:cxn modelId="{C093971E-2993-4757-B6F1-FA2DFDEE7A7A}" type="presParOf" srcId="{DF67D8B4-878D-4E1F-A9BE-BB96C95A2842}" destId="{D18A8881-B63D-48B9-81E9-0814B4602EC7}" srcOrd="3" destOrd="0" presId="urn:microsoft.com/office/officeart/2005/8/layout/vProcess5"/>
    <dgm:cxn modelId="{CC608B3E-0676-4EE9-8859-5706405D0F5E}" type="presParOf" srcId="{DF67D8B4-878D-4E1F-A9BE-BB96C95A2842}" destId="{94CD5464-6AC5-4B06-8AA4-FD57FF9F09A5}" srcOrd="4" destOrd="0" presId="urn:microsoft.com/office/officeart/2005/8/layout/vProcess5"/>
    <dgm:cxn modelId="{46FFF89E-9531-4FCA-89E3-49BE401BBEC6}" type="presParOf" srcId="{DF67D8B4-878D-4E1F-A9BE-BB96C95A2842}" destId="{E5A89FC9-4501-4E17-B0B8-FCCE229401AA}" srcOrd="5" destOrd="0" presId="urn:microsoft.com/office/officeart/2005/8/layout/vProcess5"/>
    <dgm:cxn modelId="{305B6A63-90D8-4B95-B7D9-B11F80627956}" type="presParOf" srcId="{DF67D8B4-878D-4E1F-A9BE-BB96C95A2842}" destId="{39C3F540-5F22-4943-B5B0-0A37F7040632}" srcOrd="6" destOrd="0" presId="urn:microsoft.com/office/officeart/2005/8/layout/vProcess5"/>
    <dgm:cxn modelId="{486561EA-C3E4-41EF-BD9B-7F5905FDA4E0}" type="presParOf" srcId="{DF67D8B4-878D-4E1F-A9BE-BB96C95A2842}" destId="{D7DB0336-6D3A-4196-867D-CE6306A5C20F}" srcOrd="7" destOrd="0" presId="urn:microsoft.com/office/officeart/2005/8/layout/vProcess5"/>
    <dgm:cxn modelId="{F48EBC65-13E8-4D4D-A71D-E6D3F78A3391}" type="presParOf" srcId="{DF67D8B4-878D-4E1F-A9BE-BB96C95A2842}" destId="{CAD01BDF-78D4-439D-9D7F-7F8F7FD780C8}" srcOrd="8" destOrd="0" presId="urn:microsoft.com/office/officeart/2005/8/layout/vProcess5"/>
    <dgm:cxn modelId="{675F131A-1709-4D54-AE98-905DD4BDB7A0}" type="presParOf" srcId="{DF67D8B4-878D-4E1F-A9BE-BB96C95A2842}" destId="{52ACD834-CE2A-4BB0-9B6A-F5BCC2D68C7D}" srcOrd="9" destOrd="0" presId="urn:microsoft.com/office/officeart/2005/8/layout/vProcess5"/>
    <dgm:cxn modelId="{9D984308-C7D0-43FC-9BD0-16D903680A3E}" type="presParOf" srcId="{DF67D8B4-878D-4E1F-A9BE-BB96C95A2842}" destId="{CD79660A-1C2E-4862-A3A7-04EB1C0FDD0A}" srcOrd="10" destOrd="0" presId="urn:microsoft.com/office/officeart/2005/8/layout/vProcess5"/>
    <dgm:cxn modelId="{71948E0D-3CD3-486E-9B59-59A5C525870D}" type="presParOf" srcId="{DF67D8B4-878D-4E1F-A9BE-BB96C95A2842}" destId="{142CD224-2823-4819-B4BD-FCCF53F930C4}" srcOrd="11"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1149CA-3A60-4D77-B293-D6652B353363}" type="doc">
      <dgm:prSet loTypeId="urn:microsoft.com/office/officeart/2005/8/layout/list1" loCatId="list" qsTypeId="urn:microsoft.com/office/officeart/2005/8/quickstyle/simple1" qsCatId="simple" csTypeId="urn:microsoft.com/office/officeart/2005/8/colors/accent1_3" csCatId="accent1" phldr="1"/>
      <dgm:spPr/>
      <dgm:t>
        <a:bodyPr/>
        <a:lstStyle/>
        <a:p>
          <a:endParaRPr lang="uk-UA"/>
        </a:p>
      </dgm:t>
    </dgm:pt>
    <dgm:pt modelId="{BD774D21-D923-401F-BDFC-C59F1D1527D5}">
      <dgm:prSet custT="1"/>
      <dgm:spPr/>
      <dgm:t>
        <a:bodyPr/>
        <a:lstStyle/>
        <a:p>
          <a:pPr rtl="0"/>
          <a:r>
            <a:rPr lang="uk-UA" sz="2400" b="1" cap="none" spc="50" dirty="0" smtClean="0">
              <a:ln w="9525" cmpd="sng">
                <a:solidFill>
                  <a:schemeClr val="accent1"/>
                </a:solidFill>
                <a:prstDash val="solid"/>
              </a:ln>
              <a:solidFill>
                <a:sysClr val="windowText" lastClr="000000"/>
              </a:solidFill>
              <a:effectLst>
                <a:glow rad="38100">
                  <a:schemeClr val="accent1">
                    <a:alpha val="40000"/>
                  </a:schemeClr>
                </a:glow>
              </a:effectLst>
            </a:rPr>
            <a:t>Голод розпочався у грудні 1931 року </a:t>
          </a:r>
          <a:endParaRPr lang="uk-UA" sz="2400" b="1" cap="none" spc="50" dirty="0">
            <a:ln w="9525" cmpd="sng">
              <a:solidFill>
                <a:schemeClr val="accent1"/>
              </a:solidFill>
              <a:prstDash val="solid"/>
            </a:ln>
            <a:solidFill>
              <a:sysClr val="windowText" lastClr="000000"/>
            </a:solidFill>
            <a:effectLst>
              <a:glow rad="38100">
                <a:schemeClr val="accent1">
                  <a:alpha val="40000"/>
                </a:schemeClr>
              </a:glow>
            </a:effectLst>
          </a:endParaRPr>
        </a:p>
      </dgm:t>
    </dgm:pt>
    <dgm:pt modelId="{6F6572BC-AF0A-4B03-94D5-C13F43F00936}" type="parTrans" cxnId="{F8677B19-8990-4FE7-9C88-54CE43DA8936}">
      <dgm:prSet/>
      <dgm:spPr/>
      <dgm:t>
        <a:bodyPr/>
        <a:lstStyle/>
        <a:p>
          <a:endParaRPr lang="uk-UA"/>
        </a:p>
      </dgm:t>
    </dgm:pt>
    <dgm:pt modelId="{4D3A934E-4FAE-466A-B91B-3AA357530AF9}" type="sibTrans" cxnId="{F8677B19-8990-4FE7-9C88-54CE43DA8936}">
      <dgm:prSet/>
      <dgm:spPr/>
      <dgm:t>
        <a:bodyPr/>
        <a:lstStyle/>
        <a:p>
          <a:endParaRPr lang="uk-UA"/>
        </a:p>
      </dgm:t>
    </dgm:pt>
    <dgm:pt modelId="{8BAD9CD0-3BBB-44DB-9BB2-AA4FFD8E1496}">
      <dgm:prSet custT="1"/>
      <dgm:spPr/>
      <dgm:t>
        <a:bodyPr/>
        <a:lstStyle/>
        <a:p>
          <a:pPr rtl="0"/>
          <a:r>
            <a:rPr lang="uk-UA" sz="2400" b="1" cap="none" spc="50" dirty="0" smtClean="0">
              <a:ln w="9525" cmpd="sng">
                <a:solidFill>
                  <a:schemeClr val="accent1"/>
                </a:solidFill>
                <a:prstDash val="solid"/>
              </a:ln>
              <a:solidFill>
                <a:sysClr val="windowText" lastClr="000000"/>
              </a:solidFill>
              <a:effectLst>
                <a:glow rad="38100">
                  <a:schemeClr val="accent1">
                    <a:alpha val="40000"/>
                  </a:schemeClr>
                </a:glow>
              </a:effectLst>
            </a:rPr>
            <a:t>Тривав до вересня 1933 року</a:t>
          </a:r>
          <a:endParaRPr lang="uk-UA" sz="2400" b="1" cap="none" spc="50" dirty="0">
            <a:ln w="9525" cmpd="sng">
              <a:solidFill>
                <a:schemeClr val="accent1"/>
              </a:solidFill>
              <a:prstDash val="solid"/>
            </a:ln>
            <a:solidFill>
              <a:sysClr val="windowText" lastClr="000000"/>
            </a:solidFill>
            <a:effectLst>
              <a:glow rad="38100">
                <a:schemeClr val="accent1">
                  <a:alpha val="40000"/>
                </a:schemeClr>
              </a:glow>
            </a:effectLst>
          </a:endParaRPr>
        </a:p>
      </dgm:t>
    </dgm:pt>
    <dgm:pt modelId="{9E07FD95-E43A-4793-A8C1-D6278F7F5D25}" type="parTrans" cxnId="{B00B27AB-B3E4-4EC3-A07D-779C3B3D5A78}">
      <dgm:prSet/>
      <dgm:spPr/>
      <dgm:t>
        <a:bodyPr/>
        <a:lstStyle/>
        <a:p>
          <a:endParaRPr lang="uk-UA"/>
        </a:p>
      </dgm:t>
    </dgm:pt>
    <dgm:pt modelId="{4173F551-092E-4EAD-901C-A062247F9E25}" type="sibTrans" cxnId="{B00B27AB-B3E4-4EC3-A07D-779C3B3D5A78}">
      <dgm:prSet/>
      <dgm:spPr/>
      <dgm:t>
        <a:bodyPr/>
        <a:lstStyle/>
        <a:p>
          <a:endParaRPr lang="uk-UA"/>
        </a:p>
      </dgm:t>
    </dgm:pt>
    <dgm:pt modelId="{4601EC99-7434-4A56-B7FD-63597BC848FE}">
      <dgm:prSet custT="1"/>
      <dgm:spPr/>
      <dgm:t>
        <a:bodyPr/>
        <a:lstStyle/>
        <a:p>
          <a:pPr rtl="0"/>
          <a:r>
            <a:rPr lang="uk-UA" sz="2400" b="1" cap="none" spc="50" dirty="0" smtClean="0">
              <a:ln w="9525" cmpd="sng">
                <a:solidFill>
                  <a:schemeClr val="accent1"/>
                </a:solidFill>
                <a:prstDash val="solid"/>
              </a:ln>
              <a:solidFill>
                <a:sysClr val="windowText" lastClr="000000"/>
              </a:solidFill>
              <a:effectLst>
                <a:glow rad="38100">
                  <a:schemeClr val="accent1">
                    <a:alpha val="40000"/>
                  </a:schemeClr>
                </a:glow>
              </a:effectLst>
            </a:rPr>
            <a:t>22 місяці народ страждав, мучився, вмирав</a:t>
          </a:r>
          <a:endParaRPr lang="uk-UA" sz="2400" b="1" cap="none" spc="50" dirty="0">
            <a:ln w="9525" cmpd="sng">
              <a:solidFill>
                <a:schemeClr val="accent1"/>
              </a:solidFill>
              <a:prstDash val="solid"/>
            </a:ln>
            <a:solidFill>
              <a:sysClr val="windowText" lastClr="000000"/>
            </a:solidFill>
            <a:effectLst>
              <a:glow rad="38100">
                <a:schemeClr val="accent1">
                  <a:alpha val="40000"/>
                </a:schemeClr>
              </a:glow>
            </a:effectLst>
          </a:endParaRPr>
        </a:p>
      </dgm:t>
    </dgm:pt>
    <dgm:pt modelId="{B3C1D3C6-0EC6-476B-B832-AD4ED382C561}" type="parTrans" cxnId="{40D2F9ED-3ED6-4881-941B-F289791DC451}">
      <dgm:prSet/>
      <dgm:spPr/>
      <dgm:t>
        <a:bodyPr/>
        <a:lstStyle/>
        <a:p>
          <a:endParaRPr lang="uk-UA"/>
        </a:p>
      </dgm:t>
    </dgm:pt>
    <dgm:pt modelId="{25EEB931-029C-4BDB-91FE-65B949C59973}" type="sibTrans" cxnId="{40D2F9ED-3ED6-4881-941B-F289791DC451}">
      <dgm:prSet/>
      <dgm:spPr/>
      <dgm:t>
        <a:bodyPr/>
        <a:lstStyle/>
        <a:p>
          <a:endParaRPr lang="uk-UA"/>
        </a:p>
      </dgm:t>
    </dgm:pt>
    <dgm:pt modelId="{EE92929E-BC82-43B6-8FF4-3E2A6AD21638}">
      <dgm:prSet custT="1"/>
      <dgm:spPr/>
      <dgm:t>
        <a:bodyPr/>
        <a:lstStyle/>
        <a:p>
          <a:pPr rtl="0"/>
          <a:r>
            <a:rPr lang="uk-UA" sz="2400" b="1" cap="none" spc="50" dirty="0" smtClean="0">
              <a:ln w="9525" cmpd="sng">
                <a:solidFill>
                  <a:schemeClr val="accent1"/>
                </a:solidFill>
                <a:prstDash val="solid"/>
              </a:ln>
              <a:solidFill>
                <a:sysClr val="windowText" lastClr="000000"/>
              </a:solidFill>
              <a:effectLst>
                <a:glow rad="38100">
                  <a:schemeClr val="accent1">
                    <a:alpha val="40000"/>
                  </a:schemeClr>
                </a:glow>
              </a:effectLst>
            </a:rPr>
            <a:t>Кількість жертв досягла 8 мільйонів чоловік, а це 1/5 всього населення України</a:t>
          </a:r>
          <a:endParaRPr lang="uk-UA" sz="2400" b="1" cap="none" spc="50" dirty="0">
            <a:ln w="9525" cmpd="sng">
              <a:solidFill>
                <a:schemeClr val="accent1"/>
              </a:solidFill>
              <a:prstDash val="solid"/>
            </a:ln>
            <a:solidFill>
              <a:sysClr val="windowText" lastClr="000000"/>
            </a:solidFill>
            <a:effectLst>
              <a:glow rad="38100">
                <a:schemeClr val="accent1">
                  <a:alpha val="40000"/>
                </a:schemeClr>
              </a:glow>
            </a:effectLst>
          </a:endParaRPr>
        </a:p>
      </dgm:t>
    </dgm:pt>
    <dgm:pt modelId="{A6EFF174-ED37-496A-8C13-85F3762B70FC}" type="parTrans" cxnId="{B21A65F8-9228-4EC0-A243-AD65FBB67CBF}">
      <dgm:prSet/>
      <dgm:spPr/>
      <dgm:t>
        <a:bodyPr/>
        <a:lstStyle/>
        <a:p>
          <a:endParaRPr lang="uk-UA"/>
        </a:p>
      </dgm:t>
    </dgm:pt>
    <dgm:pt modelId="{116069CC-73D1-4F15-A5D7-2D2EC65EB36D}" type="sibTrans" cxnId="{B21A65F8-9228-4EC0-A243-AD65FBB67CBF}">
      <dgm:prSet/>
      <dgm:spPr/>
      <dgm:t>
        <a:bodyPr/>
        <a:lstStyle/>
        <a:p>
          <a:endParaRPr lang="uk-UA"/>
        </a:p>
      </dgm:t>
    </dgm:pt>
    <dgm:pt modelId="{C3C960B3-B5EE-4A60-A9BC-820E67CB01E7}" type="pres">
      <dgm:prSet presAssocID="{DA1149CA-3A60-4D77-B293-D6652B353363}" presName="linear" presStyleCnt="0">
        <dgm:presLayoutVars>
          <dgm:dir/>
          <dgm:animLvl val="lvl"/>
          <dgm:resizeHandles val="exact"/>
        </dgm:presLayoutVars>
      </dgm:prSet>
      <dgm:spPr/>
      <dgm:t>
        <a:bodyPr/>
        <a:lstStyle/>
        <a:p>
          <a:endParaRPr lang="uk-UA"/>
        </a:p>
      </dgm:t>
    </dgm:pt>
    <dgm:pt modelId="{17DC58CE-A768-42CB-910F-CF0D53734569}" type="pres">
      <dgm:prSet presAssocID="{BD774D21-D923-401F-BDFC-C59F1D1527D5}" presName="parentLin" presStyleCnt="0"/>
      <dgm:spPr/>
    </dgm:pt>
    <dgm:pt modelId="{9B070DF4-2A8D-4411-B23F-04867636D788}" type="pres">
      <dgm:prSet presAssocID="{BD774D21-D923-401F-BDFC-C59F1D1527D5}" presName="parentLeftMargin" presStyleLbl="node1" presStyleIdx="0" presStyleCnt="4"/>
      <dgm:spPr/>
      <dgm:t>
        <a:bodyPr/>
        <a:lstStyle/>
        <a:p>
          <a:endParaRPr lang="uk-UA"/>
        </a:p>
      </dgm:t>
    </dgm:pt>
    <dgm:pt modelId="{58A059DD-BA99-46AB-94DA-6FA705829080}" type="pres">
      <dgm:prSet presAssocID="{BD774D21-D923-401F-BDFC-C59F1D1527D5}" presName="parentText" presStyleLbl="node1" presStyleIdx="0" presStyleCnt="4" custScaleX="109274">
        <dgm:presLayoutVars>
          <dgm:chMax val="0"/>
          <dgm:bulletEnabled val="1"/>
        </dgm:presLayoutVars>
      </dgm:prSet>
      <dgm:spPr/>
      <dgm:t>
        <a:bodyPr/>
        <a:lstStyle/>
        <a:p>
          <a:endParaRPr lang="uk-UA"/>
        </a:p>
      </dgm:t>
    </dgm:pt>
    <dgm:pt modelId="{DCB70F06-3651-4BBD-B76C-50A25691DE44}" type="pres">
      <dgm:prSet presAssocID="{BD774D21-D923-401F-BDFC-C59F1D1527D5}" presName="negativeSpace" presStyleCnt="0"/>
      <dgm:spPr/>
    </dgm:pt>
    <dgm:pt modelId="{43141F72-34DD-40FE-9730-5D87007CF9B8}" type="pres">
      <dgm:prSet presAssocID="{BD774D21-D923-401F-BDFC-C59F1D1527D5}" presName="childText" presStyleLbl="conFgAcc1" presStyleIdx="0" presStyleCnt="4">
        <dgm:presLayoutVars>
          <dgm:bulletEnabled val="1"/>
        </dgm:presLayoutVars>
      </dgm:prSet>
      <dgm:spPr/>
    </dgm:pt>
    <dgm:pt modelId="{238BE98D-4E87-4DF4-A672-E5EA0E7B1B3A}" type="pres">
      <dgm:prSet presAssocID="{4D3A934E-4FAE-466A-B91B-3AA357530AF9}" presName="spaceBetweenRectangles" presStyleCnt="0"/>
      <dgm:spPr/>
    </dgm:pt>
    <dgm:pt modelId="{6297EC50-25D7-4B0F-A414-72BE00B7F985}" type="pres">
      <dgm:prSet presAssocID="{8BAD9CD0-3BBB-44DB-9BB2-AA4FFD8E1496}" presName="parentLin" presStyleCnt="0"/>
      <dgm:spPr/>
    </dgm:pt>
    <dgm:pt modelId="{3C91C006-514F-4731-BE23-ED54EEAF2C90}" type="pres">
      <dgm:prSet presAssocID="{8BAD9CD0-3BBB-44DB-9BB2-AA4FFD8E1496}" presName="parentLeftMargin" presStyleLbl="node1" presStyleIdx="0" presStyleCnt="4"/>
      <dgm:spPr/>
      <dgm:t>
        <a:bodyPr/>
        <a:lstStyle/>
        <a:p>
          <a:endParaRPr lang="uk-UA"/>
        </a:p>
      </dgm:t>
    </dgm:pt>
    <dgm:pt modelId="{4658EF8E-A4B9-4EC9-92D3-74393E4E1A3A}" type="pres">
      <dgm:prSet presAssocID="{8BAD9CD0-3BBB-44DB-9BB2-AA4FFD8E1496}" presName="parentText" presStyleLbl="node1" presStyleIdx="1" presStyleCnt="4" custScaleX="116517">
        <dgm:presLayoutVars>
          <dgm:chMax val="0"/>
          <dgm:bulletEnabled val="1"/>
        </dgm:presLayoutVars>
      </dgm:prSet>
      <dgm:spPr/>
      <dgm:t>
        <a:bodyPr/>
        <a:lstStyle/>
        <a:p>
          <a:endParaRPr lang="uk-UA"/>
        </a:p>
      </dgm:t>
    </dgm:pt>
    <dgm:pt modelId="{110ED334-05EA-4337-8814-25EA2991FED6}" type="pres">
      <dgm:prSet presAssocID="{8BAD9CD0-3BBB-44DB-9BB2-AA4FFD8E1496}" presName="negativeSpace" presStyleCnt="0"/>
      <dgm:spPr/>
    </dgm:pt>
    <dgm:pt modelId="{4823900F-090E-4603-B503-69AAD251A2A3}" type="pres">
      <dgm:prSet presAssocID="{8BAD9CD0-3BBB-44DB-9BB2-AA4FFD8E1496}" presName="childText" presStyleLbl="conFgAcc1" presStyleIdx="1" presStyleCnt="4">
        <dgm:presLayoutVars>
          <dgm:bulletEnabled val="1"/>
        </dgm:presLayoutVars>
      </dgm:prSet>
      <dgm:spPr/>
    </dgm:pt>
    <dgm:pt modelId="{4494BD3E-703D-41B9-ACEE-94D5AEBB6135}" type="pres">
      <dgm:prSet presAssocID="{4173F551-092E-4EAD-901C-A062247F9E25}" presName="spaceBetweenRectangles" presStyleCnt="0"/>
      <dgm:spPr/>
    </dgm:pt>
    <dgm:pt modelId="{E7EC265A-C666-4E22-8221-E83FE2E00D0A}" type="pres">
      <dgm:prSet presAssocID="{4601EC99-7434-4A56-B7FD-63597BC848FE}" presName="parentLin" presStyleCnt="0"/>
      <dgm:spPr/>
    </dgm:pt>
    <dgm:pt modelId="{7DA061AC-27C9-47A0-BB69-72EEAD47E8C6}" type="pres">
      <dgm:prSet presAssocID="{4601EC99-7434-4A56-B7FD-63597BC848FE}" presName="parentLeftMargin" presStyleLbl="node1" presStyleIdx="1" presStyleCnt="4"/>
      <dgm:spPr/>
      <dgm:t>
        <a:bodyPr/>
        <a:lstStyle/>
        <a:p>
          <a:endParaRPr lang="uk-UA"/>
        </a:p>
      </dgm:t>
    </dgm:pt>
    <dgm:pt modelId="{922EFAA5-C2AA-45A3-9BBF-8450F9794DC5}" type="pres">
      <dgm:prSet presAssocID="{4601EC99-7434-4A56-B7FD-63597BC848FE}" presName="parentText" presStyleLbl="node1" presStyleIdx="2" presStyleCnt="4" custScaleX="122005">
        <dgm:presLayoutVars>
          <dgm:chMax val="0"/>
          <dgm:bulletEnabled val="1"/>
        </dgm:presLayoutVars>
      </dgm:prSet>
      <dgm:spPr/>
      <dgm:t>
        <a:bodyPr/>
        <a:lstStyle/>
        <a:p>
          <a:endParaRPr lang="uk-UA"/>
        </a:p>
      </dgm:t>
    </dgm:pt>
    <dgm:pt modelId="{0D750FA3-A126-49D8-B6D6-15C41006D244}" type="pres">
      <dgm:prSet presAssocID="{4601EC99-7434-4A56-B7FD-63597BC848FE}" presName="negativeSpace" presStyleCnt="0"/>
      <dgm:spPr/>
    </dgm:pt>
    <dgm:pt modelId="{1AC0F604-BCC0-45D8-BD60-03D030C2E070}" type="pres">
      <dgm:prSet presAssocID="{4601EC99-7434-4A56-B7FD-63597BC848FE}" presName="childText" presStyleLbl="conFgAcc1" presStyleIdx="2" presStyleCnt="4">
        <dgm:presLayoutVars>
          <dgm:bulletEnabled val="1"/>
        </dgm:presLayoutVars>
      </dgm:prSet>
      <dgm:spPr/>
    </dgm:pt>
    <dgm:pt modelId="{2E2F415C-AEC6-4498-AB26-A4C39D7ABA7E}" type="pres">
      <dgm:prSet presAssocID="{25EEB931-029C-4BDB-91FE-65B949C59973}" presName="spaceBetweenRectangles" presStyleCnt="0"/>
      <dgm:spPr/>
    </dgm:pt>
    <dgm:pt modelId="{6E9C5186-77B7-4D0D-8D92-5E72678CCD45}" type="pres">
      <dgm:prSet presAssocID="{EE92929E-BC82-43B6-8FF4-3E2A6AD21638}" presName="parentLin" presStyleCnt="0"/>
      <dgm:spPr/>
    </dgm:pt>
    <dgm:pt modelId="{F8CC7EE1-5423-4318-8F73-055EC76288E8}" type="pres">
      <dgm:prSet presAssocID="{EE92929E-BC82-43B6-8FF4-3E2A6AD21638}" presName="parentLeftMargin" presStyleLbl="node1" presStyleIdx="2" presStyleCnt="4"/>
      <dgm:spPr/>
      <dgm:t>
        <a:bodyPr/>
        <a:lstStyle/>
        <a:p>
          <a:endParaRPr lang="uk-UA"/>
        </a:p>
      </dgm:t>
    </dgm:pt>
    <dgm:pt modelId="{2347DB18-97B2-4A22-A942-0A3C7C19C554}" type="pres">
      <dgm:prSet presAssocID="{EE92929E-BC82-43B6-8FF4-3E2A6AD21638}" presName="parentText" presStyleLbl="node1" presStyleIdx="3" presStyleCnt="4" custScaleX="125736">
        <dgm:presLayoutVars>
          <dgm:chMax val="0"/>
          <dgm:bulletEnabled val="1"/>
        </dgm:presLayoutVars>
      </dgm:prSet>
      <dgm:spPr/>
      <dgm:t>
        <a:bodyPr/>
        <a:lstStyle/>
        <a:p>
          <a:endParaRPr lang="uk-UA"/>
        </a:p>
      </dgm:t>
    </dgm:pt>
    <dgm:pt modelId="{9879CF0F-0ED5-489E-B675-C0F8A8FFDC55}" type="pres">
      <dgm:prSet presAssocID="{EE92929E-BC82-43B6-8FF4-3E2A6AD21638}" presName="negativeSpace" presStyleCnt="0"/>
      <dgm:spPr/>
    </dgm:pt>
    <dgm:pt modelId="{E0A74230-5BEE-4958-AE63-1239521B4C24}" type="pres">
      <dgm:prSet presAssocID="{EE92929E-BC82-43B6-8FF4-3E2A6AD21638}" presName="childText" presStyleLbl="conFgAcc1" presStyleIdx="3" presStyleCnt="4">
        <dgm:presLayoutVars>
          <dgm:bulletEnabled val="1"/>
        </dgm:presLayoutVars>
      </dgm:prSet>
      <dgm:spPr/>
    </dgm:pt>
  </dgm:ptLst>
  <dgm:cxnLst>
    <dgm:cxn modelId="{6B42B4B4-B190-49E3-9DB1-E218D66ABCE6}" type="presOf" srcId="{EE92929E-BC82-43B6-8FF4-3E2A6AD21638}" destId="{2347DB18-97B2-4A22-A942-0A3C7C19C554}" srcOrd="1" destOrd="0" presId="urn:microsoft.com/office/officeart/2005/8/layout/list1"/>
    <dgm:cxn modelId="{69702F65-9E8D-469F-A76B-9BBE077135A1}" type="presOf" srcId="{4601EC99-7434-4A56-B7FD-63597BC848FE}" destId="{922EFAA5-C2AA-45A3-9BBF-8450F9794DC5}" srcOrd="1" destOrd="0" presId="urn:microsoft.com/office/officeart/2005/8/layout/list1"/>
    <dgm:cxn modelId="{B00B27AB-B3E4-4EC3-A07D-779C3B3D5A78}" srcId="{DA1149CA-3A60-4D77-B293-D6652B353363}" destId="{8BAD9CD0-3BBB-44DB-9BB2-AA4FFD8E1496}" srcOrd="1" destOrd="0" parTransId="{9E07FD95-E43A-4793-A8C1-D6278F7F5D25}" sibTransId="{4173F551-092E-4EAD-901C-A062247F9E25}"/>
    <dgm:cxn modelId="{D90156FE-CA4C-4C93-9137-2996071B3340}" type="presOf" srcId="{4601EC99-7434-4A56-B7FD-63597BC848FE}" destId="{7DA061AC-27C9-47A0-BB69-72EEAD47E8C6}" srcOrd="0" destOrd="0" presId="urn:microsoft.com/office/officeart/2005/8/layout/list1"/>
    <dgm:cxn modelId="{312A89BB-31BA-476B-9125-92280E34828B}" type="presOf" srcId="{BD774D21-D923-401F-BDFC-C59F1D1527D5}" destId="{58A059DD-BA99-46AB-94DA-6FA705829080}" srcOrd="1" destOrd="0" presId="urn:microsoft.com/office/officeart/2005/8/layout/list1"/>
    <dgm:cxn modelId="{B21A65F8-9228-4EC0-A243-AD65FBB67CBF}" srcId="{DA1149CA-3A60-4D77-B293-D6652B353363}" destId="{EE92929E-BC82-43B6-8FF4-3E2A6AD21638}" srcOrd="3" destOrd="0" parTransId="{A6EFF174-ED37-496A-8C13-85F3762B70FC}" sibTransId="{116069CC-73D1-4F15-A5D7-2D2EC65EB36D}"/>
    <dgm:cxn modelId="{6BAE26FC-C787-491D-9458-1D4E47EEB6F4}" type="presOf" srcId="{8BAD9CD0-3BBB-44DB-9BB2-AA4FFD8E1496}" destId="{3C91C006-514F-4731-BE23-ED54EEAF2C90}" srcOrd="0" destOrd="0" presId="urn:microsoft.com/office/officeart/2005/8/layout/list1"/>
    <dgm:cxn modelId="{F8677B19-8990-4FE7-9C88-54CE43DA8936}" srcId="{DA1149CA-3A60-4D77-B293-D6652B353363}" destId="{BD774D21-D923-401F-BDFC-C59F1D1527D5}" srcOrd="0" destOrd="0" parTransId="{6F6572BC-AF0A-4B03-94D5-C13F43F00936}" sibTransId="{4D3A934E-4FAE-466A-B91B-3AA357530AF9}"/>
    <dgm:cxn modelId="{40D2F9ED-3ED6-4881-941B-F289791DC451}" srcId="{DA1149CA-3A60-4D77-B293-D6652B353363}" destId="{4601EC99-7434-4A56-B7FD-63597BC848FE}" srcOrd="2" destOrd="0" parTransId="{B3C1D3C6-0EC6-476B-B832-AD4ED382C561}" sibTransId="{25EEB931-029C-4BDB-91FE-65B949C59973}"/>
    <dgm:cxn modelId="{87356462-1996-4B7C-BA41-8FB507782FCB}" type="presOf" srcId="{BD774D21-D923-401F-BDFC-C59F1D1527D5}" destId="{9B070DF4-2A8D-4411-B23F-04867636D788}" srcOrd="0" destOrd="0" presId="urn:microsoft.com/office/officeart/2005/8/layout/list1"/>
    <dgm:cxn modelId="{C1118820-3282-401E-B261-719CFAC594C4}" type="presOf" srcId="{DA1149CA-3A60-4D77-B293-D6652B353363}" destId="{C3C960B3-B5EE-4A60-A9BC-820E67CB01E7}" srcOrd="0" destOrd="0" presId="urn:microsoft.com/office/officeart/2005/8/layout/list1"/>
    <dgm:cxn modelId="{57877D08-9859-4B6E-AA50-1B14E74B590D}" type="presOf" srcId="{EE92929E-BC82-43B6-8FF4-3E2A6AD21638}" destId="{F8CC7EE1-5423-4318-8F73-055EC76288E8}" srcOrd="0" destOrd="0" presId="urn:microsoft.com/office/officeart/2005/8/layout/list1"/>
    <dgm:cxn modelId="{BD9C4C5A-C276-4539-BB73-5764CF639470}" type="presOf" srcId="{8BAD9CD0-3BBB-44DB-9BB2-AA4FFD8E1496}" destId="{4658EF8E-A4B9-4EC9-92D3-74393E4E1A3A}" srcOrd="1" destOrd="0" presId="urn:microsoft.com/office/officeart/2005/8/layout/list1"/>
    <dgm:cxn modelId="{59FF8ADF-4A44-4B78-AC18-E37EAB7B8CEF}" type="presParOf" srcId="{C3C960B3-B5EE-4A60-A9BC-820E67CB01E7}" destId="{17DC58CE-A768-42CB-910F-CF0D53734569}" srcOrd="0" destOrd="0" presId="urn:microsoft.com/office/officeart/2005/8/layout/list1"/>
    <dgm:cxn modelId="{AF5897EE-7AAC-430C-921D-3633FD78A236}" type="presParOf" srcId="{17DC58CE-A768-42CB-910F-CF0D53734569}" destId="{9B070DF4-2A8D-4411-B23F-04867636D788}" srcOrd="0" destOrd="0" presId="urn:microsoft.com/office/officeart/2005/8/layout/list1"/>
    <dgm:cxn modelId="{4504C73E-2876-4F60-AF01-A26E8649E641}" type="presParOf" srcId="{17DC58CE-A768-42CB-910F-CF0D53734569}" destId="{58A059DD-BA99-46AB-94DA-6FA705829080}" srcOrd="1" destOrd="0" presId="urn:microsoft.com/office/officeart/2005/8/layout/list1"/>
    <dgm:cxn modelId="{A287E571-2591-4105-9552-54E592F6A98F}" type="presParOf" srcId="{C3C960B3-B5EE-4A60-A9BC-820E67CB01E7}" destId="{DCB70F06-3651-4BBD-B76C-50A25691DE44}" srcOrd="1" destOrd="0" presId="urn:microsoft.com/office/officeart/2005/8/layout/list1"/>
    <dgm:cxn modelId="{2966FDBC-DDDF-4F75-8AE8-ECB0BC56493B}" type="presParOf" srcId="{C3C960B3-B5EE-4A60-A9BC-820E67CB01E7}" destId="{43141F72-34DD-40FE-9730-5D87007CF9B8}" srcOrd="2" destOrd="0" presId="urn:microsoft.com/office/officeart/2005/8/layout/list1"/>
    <dgm:cxn modelId="{D1A0D4F3-89EA-40BE-980A-B902E25E5A12}" type="presParOf" srcId="{C3C960B3-B5EE-4A60-A9BC-820E67CB01E7}" destId="{238BE98D-4E87-4DF4-A672-E5EA0E7B1B3A}" srcOrd="3" destOrd="0" presId="urn:microsoft.com/office/officeart/2005/8/layout/list1"/>
    <dgm:cxn modelId="{265B9ED2-70B8-4AC2-A98E-6713493A2650}" type="presParOf" srcId="{C3C960B3-B5EE-4A60-A9BC-820E67CB01E7}" destId="{6297EC50-25D7-4B0F-A414-72BE00B7F985}" srcOrd="4" destOrd="0" presId="urn:microsoft.com/office/officeart/2005/8/layout/list1"/>
    <dgm:cxn modelId="{4463392A-D49E-4441-93AB-48FE46D7E223}" type="presParOf" srcId="{6297EC50-25D7-4B0F-A414-72BE00B7F985}" destId="{3C91C006-514F-4731-BE23-ED54EEAF2C90}" srcOrd="0" destOrd="0" presId="urn:microsoft.com/office/officeart/2005/8/layout/list1"/>
    <dgm:cxn modelId="{425EB790-2DC4-41E4-A3BB-C0FA5C5023F0}" type="presParOf" srcId="{6297EC50-25D7-4B0F-A414-72BE00B7F985}" destId="{4658EF8E-A4B9-4EC9-92D3-74393E4E1A3A}" srcOrd="1" destOrd="0" presId="urn:microsoft.com/office/officeart/2005/8/layout/list1"/>
    <dgm:cxn modelId="{B184DA72-B18B-4748-BDCC-BC3847C6A7A0}" type="presParOf" srcId="{C3C960B3-B5EE-4A60-A9BC-820E67CB01E7}" destId="{110ED334-05EA-4337-8814-25EA2991FED6}" srcOrd="5" destOrd="0" presId="urn:microsoft.com/office/officeart/2005/8/layout/list1"/>
    <dgm:cxn modelId="{0B3F2AD2-713B-4170-B49A-E08B097AC8BE}" type="presParOf" srcId="{C3C960B3-B5EE-4A60-A9BC-820E67CB01E7}" destId="{4823900F-090E-4603-B503-69AAD251A2A3}" srcOrd="6" destOrd="0" presId="urn:microsoft.com/office/officeart/2005/8/layout/list1"/>
    <dgm:cxn modelId="{2B533D79-47F4-476C-A2B2-5AACB1ECCF61}" type="presParOf" srcId="{C3C960B3-B5EE-4A60-A9BC-820E67CB01E7}" destId="{4494BD3E-703D-41B9-ACEE-94D5AEBB6135}" srcOrd="7" destOrd="0" presId="urn:microsoft.com/office/officeart/2005/8/layout/list1"/>
    <dgm:cxn modelId="{99246787-1967-4674-9C17-392E25FE2F9B}" type="presParOf" srcId="{C3C960B3-B5EE-4A60-A9BC-820E67CB01E7}" destId="{E7EC265A-C666-4E22-8221-E83FE2E00D0A}" srcOrd="8" destOrd="0" presId="urn:microsoft.com/office/officeart/2005/8/layout/list1"/>
    <dgm:cxn modelId="{ADC372A2-DFE7-4CA5-8A42-67C8BCC461EA}" type="presParOf" srcId="{E7EC265A-C666-4E22-8221-E83FE2E00D0A}" destId="{7DA061AC-27C9-47A0-BB69-72EEAD47E8C6}" srcOrd="0" destOrd="0" presId="urn:microsoft.com/office/officeart/2005/8/layout/list1"/>
    <dgm:cxn modelId="{B38A05C5-821B-401E-A1CF-52C9056BD44D}" type="presParOf" srcId="{E7EC265A-C666-4E22-8221-E83FE2E00D0A}" destId="{922EFAA5-C2AA-45A3-9BBF-8450F9794DC5}" srcOrd="1" destOrd="0" presId="urn:microsoft.com/office/officeart/2005/8/layout/list1"/>
    <dgm:cxn modelId="{40E51C91-6DBC-416B-8203-CE49AF41DF40}" type="presParOf" srcId="{C3C960B3-B5EE-4A60-A9BC-820E67CB01E7}" destId="{0D750FA3-A126-49D8-B6D6-15C41006D244}" srcOrd="9" destOrd="0" presId="urn:microsoft.com/office/officeart/2005/8/layout/list1"/>
    <dgm:cxn modelId="{E57974F2-ABEC-4754-A246-E5F1A49A4C5A}" type="presParOf" srcId="{C3C960B3-B5EE-4A60-A9BC-820E67CB01E7}" destId="{1AC0F604-BCC0-45D8-BD60-03D030C2E070}" srcOrd="10" destOrd="0" presId="urn:microsoft.com/office/officeart/2005/8/layout/list1"/>
    <dgm:cxn modelId="{5CE65FC0-12B9-4AFD-BF2B-9137D25AF0DC}" type="presParOf" srcId="{C3C960B3-B5EE-4A60-A9BC-820E67CB01E7}" destId="{2E2F415C-AEC6-4498-AB26-A4C39D7ABA7E}" srcOrd="11" destOrd="0" presId="urn:microsoft.com/office/officeart/2005/8/layout/list1"/>
    <dgm:cxn modelId="{2F10458E-8793-4517-AF0C-75727D720411}" type="presParOf" srcId="{C3C960B3-B5EE-4A60-A9BC-820E67CB01E7}" destId="{6E9C5186-77B7-4D0D-8D92-5E72678CCD45}" srcOrd="12" destOrd="0" presId="urn:microsoft.com/office/officeart/2005/8/layout/list1"/>
    <dgm:cxn modelId="{FEC27C69-F772-4FF7-80F0-237708C59BC9}" type="presParOf" srcId="{6E9C5186-77B7-4D0D-8D92-5E72678CCD45}" destId="{F8CC7EE1-5423-4318-8F73-055EC76288E8}" srcOrd="0" destOrd="0" presId="urn:microsoft.com/office/officeart/2005/8/layout/list1"/>
    <dgm:cxn modelId="{497EFF6D-9DB9-470F-9DB9-A4A96146DE4A}" type="presParOf" srcId="{6E9C5186-77B7-4D0D-8D92-5E72678CCD45}" destId="{2347DB18-97B2-4A22-A942-0A3C7C19C554}" srcOrd="1" destOrd="0" presId="urn:microsoft.com/office/officeart/2005/8/layout/list1"/>
    <dgm:cxn modelId="{EA75714E-E43F-441E-A9E1-5D2C4268D8FB}" type="presParOf" srcId="{C3C960B3-B5EE-4A60-A9BC-820E67CB01E7}" destId="{9879CF0F-0ED5-489E-B675-C0F8A8FFDC55}" srcOrd="13" destOrd="0" presId="urn:microsoft.com/office/officeart/2005/8/layout/list1"/>
    <dgm:cxn modelId="{C69F45ED-1FD5-4971-B2B0-CD1F20C7921A}" type="presParOf" srcId="{C3C960B3-B5EE-4A60-A9BC-820E67CB01E7}" destId="{E0A74230-5BEE-4958-AE63-1239521B4C24}" srcOrd="14"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257C9F-31DD-4F28-A769-B7A5C5948C2D}">
      <dsp:nvSpPr>
        <dsp:cNvPr id="0" name=""/>
        <dsp:cNvSpPr/>
      </dsp:nvSpPr>
      <dsp:spPr>
        <a:xfrm>
          <a:off x="162099" y="18092"/>
          <a:ext cx="10436085" cy="1112037"/>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l" defTabSz="2133600">
            <a:lnSpc>
              <a:spcPct val="90000"/>
            </a:lnSpc>
            <a:spcBef>
              <a:spcPct val="0"/>
            </a:spcBef>
            <a:spcAft>
              <a:spcPct val="35000"/>
            </a:spcAft>
          </a:pPr>
          <a:endParaRPr lang="uk-UA" sz="4800" kern="1200" dirty="0"/>
        </a:p>
      </dsp:txBody>
      <dsp:txXfrm>
        <a:off x="194669" y="50662"/>
        <a:ext cx="8924793" cy="1046897"/>
      </dsp:txXfrm>
    </dsp:sp>
    <dsp:sp modelId="{4F94C918-1C41-4117-8347-B163A4FC8402}">
      <dsp:nvSpPr>
        <dsp:cNvPr id="0" name=""/>
        <dsp:cNvSpPr/>
      </dsp:nvSpPr>
      <dsp:spPr>
        <a:xfrm>
          <a:off x="781411" y="1292618"/>
          <a:ext cx="10303071" cy="1112037"/>
        </a:xfrm>
        <a:prstGeom prst="roundRect">
          <a:avLst>
            <a:gd name="adj" fmla="val 1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l" defTabSz="2133600">
            <a:lnSpc>
              <a:spcPct val="90000"/>
            </a:lnSpc>
            <a:spcBef>
              <a:spcPct val="0"/>
            </a:spcBef>
            <a:spcAft>
              <a:spcPct val="35000"/>
            </a:spcAft>
          </a:pPr>
          <a:endParaRPr lang="uk-UA" sz="4800" kern="1200" dirty="0"/>
        </a:p>
      </dsp:txBody>
      <dsp:txXfrm>
        <a:off x="813981" y="1325188"/>
        <a:ext cx="8535214" cy="1046897"/>
      </dsp:txXfrm>
    </dsp:sp>
    <dsp:sp modelId="{D18A8881-B63D-48B9-81E9-0814B4602EC7}">
      <dsp:nvSpPr>
        <dsp:cNvPr id="0" name=""/>
        <dsp:cNvSpPr/>
      </dsp:nvSpPr>
      <dsp:spPr>
        <a:xfrm>
          <a:off x="1470112" y="2628451"/>
          <a:ext cx="9660082" cy="1112037"/>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l" defTabSz="2133600">
            <a:lnSpc>
              <a:spcPct val="90000"/>
            </a:lnSpc>
            <a:spcBef>
              <a:spcPct val="0"/>
            </a:spcBef>
            <a:spcAft>
              <a:spcPct val="35000"/>
            </a:spcAft>
          </a:pPr>
          <a:endParaRPr lang="uk-UA" sz="4800" kern="1200" dirty="0"/>
        </a:p>
      </dsp:txBody>
      <dsp:txXfrm>
        <a:off x="1502682" y="2661021"/>
        <a:ext cx="8010562" cy="1046897"/>
      </dsp:txXfrm>
    </dsp:sp>
    <dsp:sp modelId="{94CD5464-6AC5-4B06-8AA4-FD57FF9F09A5}">
      <dsp:nvSpPr>
        <dsp:cNvPr id="0" name=""/>
        <dsp:cNvSpPr/>
      </dsp:nvSpPr>
      <dsp:spPr>
        <a:xfrm>
          <a:off x="2609021" y="3942676"/>
          <a:ext cx="8867586" cy="1112037"/>
        </a:xfrm>
        <a:prstGeom prst="roundRect">
          <a:avLst>
            <a:gd name="adj" fmla="val 1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l" defTabSz="2133600">
            <a:lnSpc>
              <a:spcPct val="90000"/>
            </a:lnSpc>
            <a:spcBef>
              <a:spcPct val="0"/>
            </a:spcBef>
            <a:spcAft>
              <a:spcPct val="35000"/>
            </a:spcAft>
          </a:pPr>
          <a:endParaRPr lang="uk-UA" sz="4800" kern="1200" dirty="0"/>
        </a:p>
      </dsp:txBody>
      <dsp:txXfrm>
        <a:off x="2641591" y="3975246"/>
        <a:ext cx="7336961" cy="1046897"/>
      </dsp:txXfrm>
    </dsp:sp>
    <dsp:sp modelId="{E5A89FC9-4501-4E17-B0B8-FCCE229401AA}">
      <dsp:nvSpPr>
        <dsp:cNvPr id="0" name=""/>
        <dsp:cNvSpPr/>
      </dsp:nvSpPr>
      <dsp:spPr>
        <a:xfrm>
          <a:off x="8536886" y="851719"/>
          <a:ext cx="722824" cy="722824"/>
        </a:xfrm>
        <a:prstGeom prst="downArrow">
          <a:avLst>
            <a:gd name="adj1" fmla="val 55000"/>
            <a:gd name="adj2" fmla="val 45000"/>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uk-UA" sz="3200" kern="1200"/>
        </a:p>
      </dsp:txBody>
      <dsp:txXfrm>
        <a:off x="8699521" y="851719"/>
        <a:ext cx="397554" cy="543925"/>
      </dsp:txXfrm>
    </dsp:sp>
    <dsp:sp modelId="{39C3F540-5F22-4943-B5B0-0A37F7040632}">
      <dsp:nvSpPr>
        <dsp:cNvPr id="0" name=""/>
        <dsp:cNvSpPr/>
      </dsp:nvSpPr>
      <dsp:spPr>
        <a:xfrm>
          <a:off x="9279547" y="2165944"/>
          <a:ext cx="722824" cy="722824"/>
        </a:xfrm>
        <a:prstGeom prst="downArrow">
          <a:avLst>
            <a:gd name="adj1" fmla="val 55000"/>
            <a:gd name="adj2" fmla="val 45000"/>
          </a:avLst>
        </a:prstGeom>
        <a:solidFill>
          <a:schemeClr val="accent3">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uk-UA" sz="3200" kern="1200"/>
        </a:p>
      </dsp:txBody>
      <dsp:txXfrm>
        <a:off x="9442182" y="2165944"/>
        <a:ext cx="397554" cy="543925"/>
      </dsp:txXfrm>
    </dsp:sp>
    <dsp:sp modelId="{D7DB0336-6D3A-4196-867D-CE6306A5C20F}">
      <dsp:nvSpPr>
        <dsp:cNvPr id="0" name=""/>
        <dsp:cNvSpPr/>
      </dsp:nvSpPr>
      <dsp:spPr>
        <a:xfrm>
          <a:off x="10011123" y="3480170"/>
          <a:ext cx="722824" cy="722824"/>
        </a:xfrm>
        <a:prstGeom prst="downArrow">
          <a:avLst>
            <a:gd name="adj1" fmla="val 55000"/>
            <a:gd name="adj2" fmla="val 45000"/>
          </a:avLst>
        </a:prstGeom>
        <a:solidFill>
          <a:schemeClr val="accent4">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uk-UA" sz="3200" kern="1200"/>
        </a:p>
      </dsp:txBody>
      <dsp:txXfrm>
        <a:off x="10173758" y="3480170"/>
        <a:ext cx="397554" cy="5439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141F72-34DD-40FE-9730-5D87007CF9B8}">
      <dsp:nvSpPr>
        <dsp:cNvPr id="0" name=""/>
        <dsp:cNvSpPr/>
      </dsp:nvSpPr>
      <dsp:spPr>
        <a:xfrm>
          <a:off x="0" y="403451"/>
          <a:ext cx="10820400" cy="604800"/>
        </a:xfrm>
        <a:prstGeom prst="rect">
          <a:avLst/>
        </a:prstGeom>
        <a:solidFill>
          <a:schemeClr val="lt1">
            <a:alpha val="90000"/>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A059DD-BA99-46AB-94DA-6FA705829080}">
      <dsp:nvSpPr>
        <dsp:cNvPr id="0" name=""/>
        <dsp:cNvSpPr/>
      </dsp:nvSpPr>
      <dsp:spPr>
        <a:xfrm>
          <a:off x="541020" y="49211"/>
          <a:ext cx="8276718" cy="708480"/>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290" tIns="0" rIns="286290" bIns="0" numCol="1" spcCol="1270" anchor="ctr" anchorCtr="0">
          <a:noAutofit/>
        </a:bodyPr>
        <a:lstStyle/>
        <a:p>
          <a:pPr lvl="0" algn="l" defTabSz="1066800" rtl="0">
            <a:lnSpc>
              <a:spcPct val="90000"/>
            </a:lnSpc>
            <a:spcBef>
              <a:spcPct val="0"/>
            </a:spcBef>
            <a:spcAft>
              <a:spcPct val="35000"/>
            </a:spcAft>
          </a:pPr>
          <a:r>
            <a:rPr lang="uk-UA" sz="2400" b="1" kern="1200" cap="none" spc="50" dirty="0" smtClean="0">
              <a:ln w="9525" cmpd="sng">
                <a:solidFill>
                  <a:schemeClr val="accent1"/>
                </a:solidFill>
                <a:prstDash val="solid"/>
              </a:ln>
              <a:solidFill>
                <a:sysClr val="windowText" lastClr="000000"/>
              </a:solidFill>
              <a:effectLst>
                <a:glow rad="38100">
                  <a:schemeClr val="accent1">
                    <a:alpha val="40000"/>
                  </a:schemeClr>
                </a:glow>
              </a:effectLst>
            </a:rPr>
            <a:t>Голод розпочався у грудні 1931 року </a:t>
          </a:r>
          <a:endParaRPr lang="uk-UA" sz="2400" b="1" kern="1200" cap="none" spc="50" dirty="0">
            <a:ln w="9525" cmpd="sng">
              <a:solidFill>
                <a:schemeClr val="accent1"/>
              </a:solidFill>
              <a:prstDash val="solid"/>
            </a:ln>
            <a:solidFill>
              <a:sysClr val="windowText" lastClr="000000"/>
            </a:solidFill>
            <a:effectLst>
              <a:glow rad="38100">
                <a:schemeClr val="accent1">
                  <a:alpha val="40000"/>
                </a:schemeClr>
              </a:glow>
            </a:effectLst>
          </a:endParaRPr>
        </a:p>
      </dsp:txBody>
      <dsp:txXfrm>
        <a:off x="575605" y="83796"/>
        <a:ext cx="8207548" cy="639310"/>
      </dsp:txXfrm>
    </dsp:sp>
    <dsp:sp modelId="{4823900F-090E-4603-B503-69AAD251A2A3}">
      <dsp:nvSpPr>
        <dsp:cNvPr id="0" name=""/>
        <dsp:cNvSpPr/>
      </dsp:nvSpPr>
      <dsp:spPr>
        <a:xfrm>
          <a:off x="0" y="1492091"/>
          <a:ext cx="10820400" cy="604800"/>
        </a:xfrm>
        <a:prstGeom prst="rect">
          <a:avLst/>
        </a:prstGeom>
        <a:solidFill>
          <a:schemeClr val="lt1">
            <a:alpha val="90000"/>
            <a:hueOff val="0"/>
            <a:satOff val="0"/>
            <a:lumOff val="0"/>
            <a:alphaOff val="0"/>
          </a:schemeClr>
        </a:solidFill>
        <a:ln w="12700" cap="flat" cmpd="sng" algn="ctr">
          <a:solidFill>
            <a:schemeClr val="accent1">
              <a:shade val="80000"/>
              <a:hueOff val="-25473"/>
              <a:satOff val="-1760"/>
              <a:lumOff val="9689"/>
              <a:alphaOff val="0"/>
            </a:schemeClr>
          </a:solidFill>
          <a:prstDash val="solid"/>
        </a:ln>
        <a:effectLst/>
      </dsp:spPr>
      <dsp:style>
        <a:lnRef idx="2">
          <a:scrgbClr r="0" g="0" b="0"/>
        </a:lnRef>
        <a:fillRef idx="1">
          <a:scrgbClr r="0" g="0" b="0"/>
        </a:fillRef>
        <a:effectRef idx="0">
          <a:scrgbClr r="0" g="0" b="0"/>
        </a:effectRef>
        <a:fontRef idx="minor"/>
      </dsp:style>
    </dsp:sp>
    <dsp:sp modelId="{4658EF8E-A4B9-4EC9-92D3-74393E4E1A3A}">
      <dsp:nvSpPr>
        <dsp:cNvPr id="0" name=""/>
        <dsp:cNvSpPr/>
      </dsp:nvSpPr>
      <dsp:spPr>
        <a:xfrm>
          <a:off x="541020" y="1137851"/>
          <a:ext cx="8825323" cy="708480"/>
        </a:xfrm>
        <a:prstGeom prst="roundRect">
          <a:avLst/>
        </a:prstGeom>
        <a:solidFill>
          <a:schemeClr val="accent1">
            <a:shade val="80000"/>
            <a:hueOff val="-25473"/>
            <a:satOff val="-1760"/>
            <a:lumOff val="968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290" tIns="0" rIns="286290" bIns="0" numCol="1" spcCol="1270" anchor="ctr" anchorCtr="0">
          <a:noAutofit/>
        </a:bodyPr>
        <a:lstStyle/>
        <a:p>
          <a:pPr lvl="0" algn="l" defTabSz="1066800" rtl="0">
            <a:lnSpc>
              <a:spcPct val="90000"/>
            </a:lnSpc>
            <a:spcBef>
              <a:spcPct val="0"/>
            </a:spcBef>
            <a:spcAft>
              <a:spcPct val="35000"/>
            </a:spcAft>
          </a:pPr>
          <a:r>
            <a:rPr lang="uk-UA" sz="2400" b="1" kern="1200" cap="none" spc="50" dirty="0" smtClean="0">
              <a:ln w="9525" cmpd="sng">
                <a:solidFill>
                  <a:schemeClr val="accent1"/>
                </a:solidFill>
                <a:prstDash val="solid"/>
              </a:ln>
              <a:solidFill>
                <a:sysClr val="windowText" lastClr="000000"/>
              </a:solidFill>
              <a:effectLst>
                <a:glow rad="38100">
                  <a:schemeClr val="accent1">
                    <a:alpha val="40000"/>
                  </a:schemeClr>
                </a:glow>
              </a:effectLst>
            </a:rPr>
            <a:t>Тривав до вересня 1933 року</a:t>
          </a:r>
          <a:endParaRPr lang="uk-UA" sz="2400" b="1" kern="1200" cap="none" spc="50" dirty="0">
            <a:ln w="9525" cmpd="sng">
              <a:solidFill>
                <a:schemeClr val="accent1"/>
              </a:solidFill>
              <a:prstDash val="solid"/>
            </a:ln>
            <a:solidFill>
              <a:sysClr val="windowText" lastClr="000000"/>
            </a:solidFill>
            <a:effectLst>
              <a:glow rad="38100">
                <a:schemeClr val="accent1">
                  <a:alpha val="40000"/>
                </a:schemeClr>
              </a:glow>
            </a:effectLst>
          </a:endParaRPr>
        </a:p>
      </dsp:txBody>
      <dsp:txXfrm>
        <a:off x="575605" y="1172436"/>
        <a:ext cx="8756153" cy="639310"/>
      </dsp:txXfrm>
    </dsp:sp>
    <dsp:sp modelId="{1AC0F604-BCC0-45D8-BD60-03D030C2E070}">
      <dsp:nvSpPr>
        <dsp:cNvPr id="0" name=""/>
        <dsp:cNvSpPr/>
      </dsp:nvSpPr>
      <dsp:spPr>
        <a:xfrm>
          <a:off x="0" y="2580731"/>
          <a:ext cx="10820400" cy="604800"/>
        </a:xfrm>
        <a:prstGeom prst="rect">
          <a:avLst/>
        </a:prstGeom>
        <a:solidFill>
          <a:schemeClr val="lt1">
            <a:alpha val="90000"/>
            <a:hueOff val="0"/>
            <a:satOff val="0"/>
            <a:lumOff val="0"/>
            <a:alphaOff val="0"/>
          </a:schemeClr>
        </a:solidFill>
        <a:ln w="12700" cap="flat" cmpd="sng" algn="ctr">
          <a:solidFill>
            <a:schemeClr val="accent1">
              <a:shade val="80000"/>
              <a:hueOff val="-50945"/>
              <a:satOff val="-3519"/>
              <a:lumOff val="19377"/>
              <a:alphaOff val="0"/>
            </a:schemeClr>
          </a:solidFill>
          <a:prstDash val="solid"/>
        </a:ln>
        <a:effectLst/>
      </dsp:spPr>
      <dsp:style>
        <a:lnRef idx="2">
          <a:scrgbClr r="0" g="0" b="0"/>
        </a:lnRef>
        <a:fillRef idx="1">
          <a:scrgbClr r="0" g="0" b="0"/>
        </a:fillRef>
        <a:effectRef idx="0">
          <a:scrgbClr r="0" g="0" b="0"/>
        </a:effectRef>
        <a:fontRef idx="minor"/>
      </dsp:style>
    </dsp:sp>
    <dsp:sp modelId="{922EFAA5-C2AA-45A3-9BBF-8450F9794DC5}">
      <dsp:nvSpPr>
        <dsp:cNvPr id="0" name=""/>
        <dsp:cNvSpPr/>
      </dsp:nvSpPr>
      <dsp:spPr>
        <a:xfrm>
          <a:off x="541020" y="2226491"/>
          <a:ext cx="9241000" cy="708480"/>
        </a:xfrm>
        <a:prstGeom prst="roundRect">
          <a:avLst/>
        </a:prstGeom>
        <a:solidFill>
          <a:schemeClr val="accent1">
            <a:shade val="80000"/>
            <a:hueOff val="-50945"/>
            <a:satOff val="-3519"/>
            <a:lumOff val="1937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290" tIns="0" rIns="286290" bIns="0" numCol="1" spcCol="1270" anchor="ctr" anchorCtr="0">
          <a:noAutofit/>
        </a:bodyPr>
        <a:lstStyle/>
        <a:p>
          <a:pPr lvl="0" algn="l" defTabSz="1066800" rtl="0">
            <a:lnSpc>
              <a:spcPct val="90000"/>
            </a:lnSpc>
            <a:spcBef>
              <a:spcPct val="0"/>
            </a:spcBef>
            <a:spcAft>
              <a:spcPct val="35000"/>
            </a:spcAft>
          </a:pPr>
          <a:r>
            <a:rPr lang="uk-UA" sz="2400" b="1" kern="1200" cap="none" spc="50" dirty="0" smtClean="0">
              <a:ln w="9525" cmpd="sng">
                <a:solidFill>
                  <a:schemeClr val="accent1"/>
                </a:solidFill>
                <a:prstDash val="solid"/>
              </a:ln>
              <a:solidFill>
                <a:sysClr val="windowText" lastClr="000000"/>
              </a:solidFill>
              <a:effectLst>
                <a:glow rad="38100">
                  <a:schemeClr val="accent1">
                    <a:alpha val="40000"/>
                  </a:schemeClr>
                </a:glow>
              </a:effectLst>
            </a:rPr>
            <a:t>22 місяці народ страждав, мучився, вмирав</a:t>
          </a:r>
          <a:endParaRPr lang="uk-UA" sz="2400" b="1" kern="1200" cap="none" spc="50" dirty="0">
            <a:ln w="9525" cmpd="sng">
              <a:solidFill>
                <a:schemeClr val="accent1"/>
              </a:solidFill>
              <a:prstDash val="solid"/>
            </a:ln>
            <a:solidFill>
              <a:sysClr val="windowText" lastClr="000000"/>
            </a:solidFill>
            <a:effectLst>
              <a:glow rad="38100">
                <a:schemeClr val="accent1">
                  <a:alpha val="40000"/>
                </a:schemeClr>
              </a:glow>
            </a:effectLst>
          </a:endParaRPr>
        </a:p>
      </dsp:txBody>
      <dsp:txXfrm>
        <a:off x="575605" y="2261076"/>
        <a:ext cx="9171830" cy="639310"/>
      </dsp:txXfrm>
    </dsp:sp>
    <dsp:sp modelId="{E0A74230-5BEE-4958-AE63-1239521B4C24}">
      <dsp:nvSpPr>
        <dsp:cNvPr id="0" name=""/>
        <dsp:cNvSpPr/>
      </dsp:nvSpPr>
      <dsp:spPr>
        <a:xfrm>
          <a:off x="0" y="3669371"/>
          <a:ext cx="10820400" cy="604800"/>
        </a:xfrm>
        <a:prstGeom prst="rect">
          <a:avLst/>
        </a:prstGeom>
        <a:solidFill>
          <a:schemeClr val="lt1">
            <a:alpha val="90000"/>
            <a:hueOff val="0"/>
            <a:satOff val="0"/>
            <a:lumOff val="0"/>
            <a:alphaOff val="0"/>
          </a:schemeClr>
        </a:solidFill>
        <a:ln w="12700" cap="flat" cmpd="sng" algn="ctr">
          <a:solidFill>
            <a:schemeClr val="accent1">
              <a:shade val="80000"/>
              <a:hueOff val="-76418"/>
              <a:satOff val="-5279"/>
              <a:lumOff val="29066"/>
              <a:alphaOff val="0"/>
            </a:schemeClr>
          </a:solidFill>
          <a:prstDash val="solid"/>
        </a:ln>
        <a:effectLst/>
      </dsp:spPr>
      <dsp:style>
        <a:lnRef idx="2">
          <a:scrgbClr r="0" g="0" b="0"/>
        </a:lnRef>
        <a:fillRef idx="1">
          <a:scrgbClr r="0" g="0" b="0"/>
        </a:fillRef>
        <a:effectRef idx="0">
          <a:scrgbClr r="0" g="0" b="0"/>
        </a:effectRef>
        <a:fontRef idx="minor"/>
      </dsp:style>
    </dsp:sp>
    <dsp:sp modelId="{2347DB18-97B2-4A22-A942-0A3C7C19C554}">
      <dsp:nvSpPr>
        <dsp:cNvPr id="0" name=""/>
        <dsp:cNvSpPr/>
      </dsp:nvSpPr>
      <dsp:spPr>
        <a:xfrm>
          <a:off x="541020" y="3315131"/>
          <a:ext cx="9523596" cy="708480"/>
        </a:xfrm>
        <a:prstGeom prst="roundRect">
          <a:avLst/>
        </a:prstGeom>
        <a:solidFill>
          <a:schemeClr val="accent1">
            <a:shade val="80000"/>
            <a:hueOff val="-76418"/>
            <a:satOff val="-5279"/>
            <a:lumOff val="2906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290" tIns="0" rIns="286290" bIns="0" numCol="1" spcCol="1270" anchor="ctr" anchorCtr="0">
          <a:noAutofit/>
        </a:bodyPr>
        <a:lstStyle/>
        <a:p>
          <a:pPr lvl="0" algn="l" defTabSz="1066800" rtl="0">
            <a:lnSpc>
              <a:spcPct val="90000"/>
            </a:lnSpc>
            <a:spcBef>
              <a:spcPct val="0"/>
            </a:spcBef>
            <a:spcAft>
              <a:spcPct val="35000"/>
            </a:spcAft>
          </a:pPr>
          <a:r>
            <a:rPr lang="uk-UA" sz="2400" b="1" kern="1200" cap="none" spc="50" dirty="0" smtClean="0">
              <a:ln w="9525" cmpd="sng">
                <a:solidFill>
                  <a:schemeClr val="accent1"/>
                </a:solidFill>
                <a:prstDash val="solid"/>
              </a:ln>
              <a:solidFill>
                <a:sysClr val="windowText" lastClr="000000"/>
              </a:solidFill>
              <a:effectLst>
                <a:glow rad="38100">
                  <a:schemeClr val="accent1">
                    <a:alpha val="40000"/>
                  </a:schemeClr>
                </a:glow>
              </a:effectLst>
            </a:rPr>
            <a:t>Кількість жертв досягла 8 мільйонів чоловік, а це 1/5 всього населення України</a:t>
          </a:r>
          <a:endParaRPr lang="uk-UA" sz="2400" b="1" kern="1200" cap="none" spc="50" dirty="0">
            <a:ln w="9525" cmpd="sng">
              <a:solidFill>
                <a:schemeClr val="accent1"/>
              </a:solidFill>
              <a:prstDash val="solid"/>
            </a:ln>
            <a:solidFill>
              <a:sysClr val="windowText" lastClr="000000"/>
            </a:solidFill>
            <a:effectLst>
              <a:glow rad="38100">
                <a:schemeClr val="accent1">
                  <a:alpha val="40000"/>
                </a:schemeClr>
              </a:glow>
            </a:effectLst>
          </a:endParaRPr>
        </a:p>
      </dsp:txBody>
      <dsp:txXfrm>
        <a:off x="575605" y="3349716"/>
        <a:ext cx="9454426" cy="63931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uk-UA" smtClean="0"/>
              <a:t>Зразок заголовка</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smtClean="0"/>
              <a:t>Клацніть, щоб редагувати стиль зразка підзаголовка</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pPr/>
              <a:t>3/17/2019</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uk-UA" smtClean="0"/>
              <a:t>Зразок заголовка</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smtClean="0"/>
              <a:t>Клацніть піктограму, щоб додати зображення</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smtClean="0"/>
              <a:t>Редагувати стиль зразка тексту</a:t>
            </a:r>
          </a:p>
        </p:txBody>
      </p:sp>
      <p:sp>
        <p:nvSpPr>
          <p:cNvPr id="5" name="Date Placeholder 4"/>
          <p:cNvSpPr>
            <a:spLocks noGrp="1"/>
          </p:cNvSpPr>
          <p:nvPr>
            <p:ph type="dt" sz="half" idx="10"/>
          </p:nvPr>
        </p:nvSpPr>
        <p:spPr/>
        <p:txBody>
          <a:bodyPr/>
          <a:lstStyle/>
          <a:p>
            <a:fld id="{48A87A34-81AB-432B-8DAE-1953F412C126}" type="datetimeFigureOut">
              <a:rPr lang="en-US" dirty="0"/>
              <a:pPr/>
              <a:t>3/17/2019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Назва та підпис">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uk-UA" smtClean="0"/>
              <a:t>Зразок заголовка</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smtClean="0"/>
              <a:t>Редагувати стиль зразка тексту</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3/17/2019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з підписом">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uk-UA" smtClean="0"/>
              <a:t>Зразок заголовка</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smtClean="0"/>
              <a:t>Редагувати стиль зразка тексту</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smtClean="0"/>
              <a:t>Редагувати стиль зразка тексту</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3/17/2019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ка назви">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uk-UA" smtClean="0"/>
              <a:t>Зразок заголовка</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smtClean="0"/>
              <a:t>Редагувати стиль зразка тексту</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3/17/2019</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uk-UA" smtClean="0"/>
              <a:t>Зразок заголовка</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3" name="Date Placeholder 2"/>
          <p:cNvSpPr>
            <a:spLocks noGrp="1"/>
          </p:cNvSpPr>
          <p:nvPr>
            <p:ph type="dt" sz="half" idx="10"/>
          </p:nvPr>
        </p:nvSpPr>
        <p:spPr/>
        <p:txBody>
          <a:bodyPr/>
          <a:lstStyle/>
          <a:p>
            <a:fld id="{48A87A34-81AB-432B-8DAE-1953F412C126}" type="datetimeFigureOut">
              <a:rPr lang="en-US" dirty="0"/>
              <a:pPr/>
              <a:t>3/17/2019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колонки з малюнками">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uk-UA" smtClean="0"/>
              <a:t>Зразок заголовка</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smtClean="0"/>
              <a:t>Клацніть піктограму, щоб додати зображення</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smtClean="0"/>
              <a:t>Клацніть піктограму, щоб додати зображення</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smtClean="0"/>
              <a:t>Клацніть піктограму, щоб додати зображення</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3" name="Date Placeholder 2"/>
          <p:cNvSpPr>
            <a:spLocks noGrp="1"/>
          </p:cNvSpPr>
          <p:nvPr>
            <p:ph type="dt" sz="half" idx="10"/>
          </p:nvPr>
        </p:nvSpPr>
        <p:spPr/>
        <p:txBody>
          <a:bodyPr/>
          <a:lstStyle/>
          <a:p>
            <a:fld id="{48A87A34-81AB-432B-8DAE-1953F412C126}" type="datetimeFigureOut">
              <a:rPr lang="en-US" dirty="0"/>
              <a:pPr/>
              <a:t>3/17/2019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3/17/2019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ий заголовок і текст">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uk-UA" smtClean="0"/>
              <a:t>Зразок заголовка</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3/17/2019</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3" name="Content Placeholder 2"/>
          <p:cNvSpPr>
            <a:spLocks noGrp="1"/>
          </p:cNvSpPr>
          <p:nvPr>
            <p:ph idx="1"/>
          </p:nvPr>
        </p:nvSpPr>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3/17/2019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озділу">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uk-UA" smtClean="0"/>
              <a:t>Зразок заголовка</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3/17/2019</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3/17/2019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uk-UA" smtClean="0"/>
              <a:t>Зразок заголовка</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4" name="Content Placeholder 3"/>
          <p:cNvSpPr>
            <a:spLocks noGrp="1"/>
          </p:cNvSpPr>
          <p:nvPr>
            <p:ph sz="half" idx="2"/>
          </p:nvPr>
        </p:nvSpPr>
        <p:spPr>
          <a:xfrm>
            <a:off x="685800" y="3132666"/>
            <a:ext cx="5311775" cy="3086019"/>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6" name="Content Placeholder 5"/>
          <p:cNvSpPr>
            <a:spLocks noGrp="1"/>
          </p:cNvSpPr>
          <p:nvPr>
            <p:ph sz="quarter" idx="4"/>
          </p:nvPr>
        </p:nvSpPr>
        <p:spPr>
          <a:xfrm>
            <a:off x="6172200" y="3132666"/>
            <a:ext cx="5334000" cy="3086019"/>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3/17/2019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3/17/2019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pPr/>
              <a:t>3/17/2019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uk-UA" smtClean="0"/>
              <a:t>Зразок заголовка</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smtClean="0"/>
              <a:t>Редагувати стиль зразка тексту</a:t>
            </a:r>
          </a:p>
        </p:txBody>
      </p:sp>
      <p:sp>
        <p:nvSpPr>
          <p:cNvPr id="5" name="Date Placeholder 4"/>
          <p:cNvSpPr>
            <a:spLocks noGrp="1"/>
          </p:cNvSpPr>
          <p:nvPr>
            <p:ph type="dt" sz="half" idx="10"/>
          </p:nvPr>
        </p:nvSpPr>
        <p:spPr/>
        <p:txBody>
          <a:bodyPr/>
          <a:lstStyle/>
          <a:p>
            <a:fld id="{48A87A34-81AB-432B-8DAE-1953F412C126}" type="datetimeFigureOut">
              <a:rPr lang="en-US" dirty="0"/>
              <a:pPr/>
              <a:t>3/17/2019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uk-UA" smtClean="0"/>
              <a:t>Зразок заголовка</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smtClean="0"/>
              <a:t>Клацніть піктограму, щоб додати зображення</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smtClean="0"/>
              <a:t>Редагувати стиль зразка тексту</a:t>
            </a:r>
          </a:p>
        </p:txBody>
      </p:sp>
      <p:sp>
        <p:nvSpPr>
          <p:cNvPr id="5" name="Date Placeholder 4"/>
          <p:cNvSpPr>
            <a:spLocks noGrp="1"/>
          </p:cNvSpPr>
          <p:nvPr>
            <p:ph type="dt" sz="half" idx="10"/>
          </p:nvPr>
        </p:nvSpPr>
        <p:spPr/>
        <p:txBody>
          <a:bodyPr/>
          <a:lstStyle/>
          <a:p>
            <a:fld id="{48A87A34-81AB-432B-8DAE-1953F412C126}" type="datetimeFigureOut">
              <a:rPr lang="en-US" dirty="0"/>
              <a:pPr/>
              <a:t>3/17/2019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uk-UA" smtClean="0"/>
              <a:t>Зразок заголовка</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3/17/2019</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histua.com/istoriya-ukraini/novitnij-chas/kolektivizaciya" TargetMode="External"/><Relationship Id="rId3" Type="http://schemas.openxmlformats.org/officeDocument/2006/relationships/diagramLayout" Target="../diagrams/layout1.xml"/><Relationship Id="rId7" Type="http://schemas.openxmlformats.org/officeDocument/2006/relationships/hyperlink" Target="http://histua.com/slovnik/o/opir-rux-oporu" TargetMode="Externa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openxmlformats.org/officeDocument/2006/relationships/hyperlink" Target="http://histua.com/personi/s/stalin-dzhugashvili-josif-vissarionovich" TargetMode="External"/><Relationship Id="rId5" Type="http://schemas.openxmlformats.org/officeDocument/2006/relationships/diagramColors" Target="../diagrams/colors1.xml"/><Relationship Id="rId10" Type="http://schemas.microsoft.com/office/2007/relationships/diagramDrawing" Target="../diagrams/drawing1.xml"/><Relationship Id="rId4" Type="http://schemas.openxmlformats.org/officeDocument/2006/relationships/diagramQuickStyle" Target="../diagrams/quickStyle1.xml"/><Relationship Id="rId9" Type="http://schemas.openxmlformats.org/officeDocument/2006/relationships/hyperlink" Target="http://histua.com/slovnik/g/gromada"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7.jpeg"/><Relationship Id="rId7" Type="http://schemas.openxmlformats.org/officeDocument/2006/relationships/image" Target="../media/image9.jpeg"/><Relationship Id="rId2" Type="http://schemas.openxmlformats.org/officeDocument/2006/relationships/hyperlink" Target="http://uk.wikipedia.org/wiki/%D0%96%D0%B8%D1%82%D0%BE%D0%BC%D0%B8%D1%80" TargetMode="External"/><Relationship Id="rId1" Type="http://schemas.openxmlformats.org/officeDocument/2006/relationships/slideLayout" Target="../slideLayouts/slideLayout7.xml"/><Relationship Id="rId6" Type="http://schemas.openxmlformats.org/officeDocument/2006/relationships/hyperlink" Target="http://uk.wikipedia.org/wiki/%D0%A0%D0%BE%D0%BC%D0%BD%D0%B8" TargetMode="External"/><Relationship Id="rId5" Type="http://schemas.openxmlformats.org/officeDocument/2006/relationships/image" Target="../media/image8.jpeg"/><Relationship Id="rId4" Type="http://schemas.openxmlformats.org/officeDocument/2006/relationships/hyperlink" Target="http://uk.wikipedia.org/wiki/%D0%92%D0%B8%D1%88%D0%B3%D0%BE%D1%80%D0%BE%D0%B4" TargetMode="External"/><Relationship Id="rId9" Type="http://schemas.openxmlformats.org/officeDocument/2006/relationships/hyperlink" Target="http://uk.wikipedia.org/wiki/%D0%9A%D0%BE%D1%80%D0%BE%D1%81%D1%82%D0%B8%D1%88%D1%96%D0%B2"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uk.wikipedia.org/wiki/%D0%9F%D0%B5%D1%80%D0%B5%D0%BF%D0%B8%D1%81_%D0%BD%D0%B0%D1%81%D0%B5%D0%BB%D0%B5%D0%BD%D0%BD%D1%8F_%D0%A1%D0%A0%D0%A1%D0%A0_1926" TargetMode="External"/><Relationship Id="rId2" Type="http://schemas.openxmlformats.org/officeDocument/2006/relationships/hyperlink" Target="https://uk.wikipedia.org/wiki/1933" TargetMode="External"/><Relationship Id="rId1" Type="http://schemas.openxmlformats.org/officeDocument/2006/relationships/slideLayout" Target="../slideLayouts/slideLayout9.xml"/><Relationship Id="rId4" Type="http://schemas.openxmlformats.org/officeDocument/2006/relationships/hyperlink" Target="https://uk.wikipedia.org/wiki/%D0%9F%D0%B5%D1%80%D0%B5%D0%BF%D0%B8%D1%81_%D0%BD%D0%B0%D1%81%D0%B5%D0%BB%D0%B5%D0%BD%D0%BD%D1%8F_%D0%A3%D0%A0%D0%A1%D0%A0_1959"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13905" y="1246909"/>
            <a:ext cx="9706495" cy="2381592"/>
          </a:xfrm>
        </p:spPr>
        <p:txBody>
          <a:bodyPr>
            <a:normAutofit/>
          </a:bodyPr>
          <a:lstStyle/>
          <a:p>
            <a:pPr algn="ctr"/>
            <a:r>
              <a:rPr lang="uk-UA" b="1" cap="none" dirty="0" smtClean="0">
                <a:ln w="22225">
                  <a:solidFill>
                    <a:schemeClr val="accent2"/>
                  </a:solidFill>
                  <a:prstDash val="solid"/>
                </a:ln>
                <a:solidFill>
                  <a:srgbClr val="FF0000"/>
                </a:solidFill>
              </a:rPr>
              <a:t>«Жертви Голодомору та політичних репресій»</a:t>
            </a:r>
            <a:endParaRPr lang="uk-UA" b="1" cap="none" dirty="0">
              <a:ln w="22225">
                <a:solidFill>
                  <a:schemeClr val="accent2"/>
                </a:solidFill>
                <a:prstDash val="solid"/>
              </a:ln>
              <a:solidFill>
                <a:srgbClr val="FF0000"/>
              </a:solidFill>
            </a:endParaRPr>
          </a:p>
        </p:txBody>
      </p:sp>
      <p:sp>
        <p:nvSpPr>
          <p:cNvPr id="3" name="Підзаголовок 2"/>
          <p:cNvSpPr>
            <a:spLocks noGrp="1"/>
          </p:cNvSpPr>
          <p:nvPr>
            <p:ph type="subTitle" idx="1"/>
          </p:nvPr>
        </p:nvSpPr>
        <p:spPr>
          <a:xfrm>
            <a:off x="4181302" y="4593095"/>
            <a:ext cx="7739478" cy="1544233"/>
          </a:xfrm>
          <a:solidFill>
            <a:schemeClr val="accent5">
              <a:lumMod val="60000"/>
              <a:lumOff val="40000"/>
            </a:schemeClr>
          </a:solidFill>
        </p:spPr>
        <p:txBody>
          <a:bodyPr>
            <a:normAutofit lnSpcReduction="10000"/>
          </a:bodyPr>
          <a:lstStyle/>
          <a:p>
            <a:r>
              <a:rPr lang="uk-UA" b="1" dirty="0" smtClean="0">
                <a:ln w="0"/>
                <a:solidFill>
                  <a:schemeClr val="accent1"/>
                </a:solidFill>
                <a:effectLst>
                  <a:outerShdw blurRad="38100" dist="25400" dir="5400000" algn="ctr" rotWithShape="0">
                    <a:srgbClr val="6E747A">
                      <a:alpha val="43000"/>
                    </a:srgbClr>
                  </a:outerShdw>
                </a:effectLst>
              </a:rPr>
              <a:t>85-роковинам Голодомору </a:t>
            </a:r>
            <a:r>
              <a:rPr lang="uk-UA" b="1" dirty="0" smtClean="0">
                <a:ln w="0"/>
                <a:solidFill>
                  <a:schemeClr val="accent1"/>
                </a:solidFill>
                <a:effectLst>
                  <a:outerShdw blurRad="38100" dist="25400" dir="5400000" algn="ctr" rotWithShape="0">
                    <a:srgbClr val="6E747A">
                      <a:alpha val="43000"/>
                    </a:srgbClr>
                  </a:outerShdw>
                </a:effectLst>
              </a:rPr>
              <a:t>присвячується…</a:t>
            </a:r>
          </a:p>
          <a:p>
            <a:r>
              <a:rPr lang="uk-UA" b="1" dirty="0" smtClean="0">
                <a:ln w="0"/>
                <a:solidFill>
                  <a:schemeClr val="accent1"/>
                </a:solidFill>
                <a:effectLst>
                  <a:outerShdw blurRad="38100" dist="25400" dir="5400000" algn="ctr" rotWithShape="0">
                    <a:srgbClr val="6E747A">
                      <a:alpha val="43000"/>
                    </a:srgbClr>
                  </a:outerShdw>
                </a:effectLst>
              </a:rPr>
              <a:t>Підготували: вихованці Чинадіївського дитячого будинку</a:t>
            </a:r>
          </a:p>
          <a:p>
            <a:r>
              <a:rPr lang="uk-UA" b="1" dirty="0" smtClean="0">
                <a:ln w="0"/>
                <a:solidFill>
                  <a:schemeClr val="accent1"/>
                </a:solidFill>
                <a:effectLst>
                  <a:outerShdw blurRad="38100" dist="25400" dir="5400000" algn="ctr" rotWithShape="0">
                    <a:srgbClr val="6E747A">
                      <a:alpha val="43000"/>
                    </a:srgbClr>
                  </a:outerShdw>
                </a:effectLst>
              </a:rPr>
              <a:t>Керівник: Бубряк Т.І.</a:t>
            </a:r>
          </a:p>
          <a:p>
            <a:r>
              <a:rPr lang="uk-UA" b="1" dirty="0" smtClean="0">
                <a:ln w="0"/>
                <a:solidFill>
                  <a:schemeClr val="accent1"/>
                </a:solidFill>
                <a:effectLst>
                  <a:outerShdw blurRad="38100" dist="25400" dir="5400000" algn="ctr" rotWithShape="0">
                    <a:srgbClr val="6E747A">
                      <a:alpha val="43000"/>
                    </a:srgbClr>
                  </a:outerShdw>
                </a:effectLst>
              </a:rPr>
              <a:t>2018 рік</a:t>
            </a:r>
            <a:endParaRPr lang="uk-UA" b="1"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xmlns="" val="1675481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Прямоугольник 5"/>
          <p:cNvSpPr/>
          <p:nvPr/>
        </p:nvSpPr>
        <p:spPr>
          <a:xfrm>
            <a:off x="1343473" y="1"/>
            <a:ext cx="9577063" cy="1200329"/>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eaLnBrk="1" hangingPunct="1">
              <a:defRPr/>
            </a:pPr>
            <a:r>
              <a:rPr lang="ru-RU" sz="3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charset="0"/>
              </a:rPr>
              <a:t>Основні </a:t>
            </a:r>
            <a:r>
              <a:rPr lang="ru-RU" sz="3600" b="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charset="0"/>
              </a:rPr>
              <a:t>передумови</a:t>
            </a:r>
            <a:r>
              <a:rPr lang="ru-RU" sz="3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charset="0"/>
              </a:rPr>
              <a:t> </a:t>
            </a:r>
            <a:r>
              <a:rPr lang="ru-RU" sz="3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charset="0"/>
              </a:rPr>
              <a:t>і причини Голодомору</a:t>
            </a:r>
            <a:endParaRPr lang="uk-UA" sz="3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charset="0"/>
            </a:endParaRPr>
          </a:p>
        </p:txBody>
      </p:sp>
      <p:graphicFrame>
        <p:nvGraphicFramePr>
          <p:cNvPr id="7" name="Схема 6"/>
          <p:cNvGraphicFramePr/>
          <p:nvPr>
            <p:extLst>
              <p:ext uri="{D42A27DB-BD31-4B8C-83A1-F6EECF244321}">
                <p14:modId xmlns:p14="http://schemas.microsoft.com/office/powerpoint/2010/main" xmlns="" val="2041210034"/>
              </p:ext>
            </p:extLst>
          </p:nvPr>
        </p:nvGraphicFramePr>
        <p:xfrm>
          <a:off x="403705" y="1379337"/>
          <a:ext cx="11084483" cy="50547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388" name="Прямоугольник 7"/>
          <p:cNvSpPr>
            <a:spLocks noChangeArrowheads="1"/>
          </p:cNvSpPr>
          <p:nvPr/>
        </p:nvSpPr>
        <p:spPr bwMode="auto">
          <a:xfrm>
            <a:off x="922714" y="1412876"/>
            <a:ext cx="9692640"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uk-UA" altLang="uk-UA" sz="2000" b="1" dirty="0">
                <a:solidFill>
                  <a:schemeClr val="bg1"/>
                </a:solidFill>
                <a:latin typeface="Arial" panose="020B0604020202020204" pitchFamily="34" charset="0"/>
              </a:rPr>
              <a:t>Штучна організація </a:t>
            </a:r>
            <a:r>
              <a:rPr lang="uk-UA" altLang="uk-UA" sz="2000" b="1" dirty="0">
                <a:ln>
                  <a:solidFill>
                    <a:sysClr val="windowText" lastClr="000000"/>
                  </a:solidFill>
                </a:ln>
                <a:solidFill>
                  <a:sysClr val="windowText" lastClr="000000"/>
                </a:solidFill>
                <a:latin typeface="Arial" panose="020B0604020202020204" pitchFamily="34" charset="0"/>
                <a:hlinkClick r:id="rId6"/>
              </a:rPr>
              <a:t>сталінським</a:t>
            </a:r>
            <a:r>
              <a:rPr lang="uk-UA" altLang="uk-UA" sz="2000" b="1" dirty="0">
                <a:ln>
                  <a:solidFill>
                    <a:sysClr val="windowText" lastClr="000000"/>
                  </a:solidFill>
                </a:ln>
                <a:solidFill>
                  <a:sysClr val="windowText" lastClr="000000"/>
                </a:solidFill>
                <a:latin typeface="Arial" panose="020B0604020202020204" pitchFamily="34" charset="0"/>
              </a:rPr>
              <a:t> к</a:t>
            </a:r>
            <a:r>
              <a:rPr lang="uk-UA" altLang="uk-UA" sz="2000" b="1" dirty="0">
                <a:solidFill>
                  <a:schemeClr val="bg1"/>
                </a:solidFill>
                <a:latin typeface="Arial" panose="020B0604020202020204" pitchFamily="34" charset="0"/>
              </a:rPr>
              <a:t>ерівництвом голоду для того, щоб зломити </a:t>
            </a:r>
            <a:r>
              <a:rPr lang="uk-UA" altLang="uk-UA" sz="2000" b="1" dirty="0">
                <a:solidFill>
                  <a:schemeClr val="bg1"/>
                </a:solidFill>
                <a:latin typeface="Arial" panose="020B0604020202020204" pitchFamily="34" charset="0"/>
                <a:hlinkClick r:id="rId7"/>
              </a:rPr>
              <a:t>опір</a:t>
            </a:r>
            <a:r>
              <a:rPr lang="uk-UA" altLang="uk-UA" sz="2000" b="1" dirty="0">
                <a:solidFill>
                  <a:schemeClr val="bg1"/>
                </a:solidFill>
                <a:latin typeface="Arial" panose="020B0604020202020204" pitchFamily="34" charset="0"/>
              </a:rPr>
              <a:t> українського села політиці суцільної </a:t>
            </a:r>
            <a:r>
              <a:rPr lang="uk-UA" altLang="uk-UA" sz="2000" b="1" dirty="0">
                <a:solidFill>
                  <a:schemeClr val="bg1"/>
                </a:solidFill>
                <a:latin typeface="Arial" panose="020B0604020202020204" pitchFamily="34" charset="0"/>
                <a:hlinkClick r:id="rId8"/>
              </a:rPr>
              <a:t>колективізації</a:t>
            </a:r>
            <a:r>
              <a:rPr lang="uk-UA" altLang="uk-UA" sz="2000" b="1" dirty="0">
                <a:solidFill>
                  <a:schemeClr val="bg1"/>
                </a:solidFill>
                <a:latin typeface="Arial" panose="020B0604020202020204" pitchFamily="34" charset="0"/>
              </a:rPr>
              <a:t> та «соціалістичним перетворенням» взагалі;</a:t>
            </a:r>
          </a:p>
        </p:txBody>
      </p:sp>
      <p:sp>
        <p:nvSpPr>
          <p:cNvPr id="16389" name="Прямоугольник 8"/>
          <p:cNvSpPr>
            <a:spLocks noChangeArrowheads="1"/>
          </p:cNvSpPr>
          <p:nvPr/>
        </p:nvSpPr>
        <p:spPr bwMode="auto">
          <a:xfrm>
            <a:off x="2480787" y="3027945"/>
            <a:ext cx="6576494"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ru-RU" altLang="uk-UA" sz="2000" dirty="0">
                <a:solidFill>
                  <a:schemeClr val="bg1"/>
                </a:solidFill>
                <a:latin typeface="Arial" panose="020B0604020202020204" pitchFamily="34" charset="0"/>
              </a:rPr>
              <a:t>Непосильні для селян </a:t>
            </a:r>
            <a:r>
              <a:rPr lang="ru-RU" altLang="uk-UA" sz="2000" dirty="0" err="1">
                <a:solidFill>
                  <a:schemeClr val="bg1"/>
                </a:solidFill>
                <a:latin typeface="Arial" panose="020B0604020202020204" pitchFamily="34" charset="0"/>
              </a:rPr>
              <a:t>плани</a:t>
            </a:r>
            <a:r>
              <a:rPr lang="ru-RU" altLang="uk-UA" sz="2000" dirty="0">
                <a:solidFill>
                  <a:schemeClr val="bg1"/>
                </a:solidFill>
                <a:latin typeface="Arial" panose="020B0604020202020204" pitchFamily="34" charset="0"/>
              </a:rPr>
              <a:t> </a:t>
            </a:r>
            <a:r>
              <a:rPr lang="ru-RU" altLang="uk-UA" sz="2000" dirty="0" err="1">
                <a:solidFill>
                  <a:schemeClr val="bg1"/>
                </a:solidFill>
                <a:latin typeface="Arial" panose="020B0604020202020204" pitchFamily="34" charset="0"/>
              </a:rPr>
              <a:t>хлібозаготівлі</a:t>
            </a:r>
            <a:r>
              <a:rPr lang="ru-RU" altLang="uk-UA" sz="2000" dirty="0">
                <a:solidFill>
                  <a:schemeClr val="bg1"/>
                </a:solidFill>
                <a:latin typeface="Arial" panose="020B0604020202020204" pitchFamily="34" charset="0"/>
              </a:rPr>
              <a:t>;</a:t>
            </a:r>
            <a:endParaRPr lang="uk-UA" altLang="uk-UA" sz="2000" dirty="0">
              <a:solidFill>
                <a:schemeClr val="bg1"/>
              </a:solidFill>
              <a:latin typeface="Arial" panose="020B0604020202020204" pitchFamily="34" charset="0"/>
            </a:endParaRPr>
          </a:p>
        </p:txBody>
      </p:sp>
      <p:sp>
        <p:nvSpPr>
          <p:cNvPr id="16390" name="Прямоугольник 9"/>
          <p:cNvSpPr>
            <a:spLocks noChangeArrowheads="1"/>
          </p:cNvSpPr>
          <p:nvPr/>
        </p:nvSpPr>
        <p:spPr bwMode="auto">
          <a:xfrm>
            <a:off x="2302625" y="4189077"/>
            <a:ext cx="9310255"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ru-RU" altLang="uk-UA" sz="1800" dirty="0">
                <a:solidFill>
                  <a:schemeClr val="bg1"/>
                </a:solidFill>
                <a:latin typeface="Arial" panose="020B0604020202020204" pitchFamily="34" charset="0"/>
              </a:rPr>
              <a:t>Політика </a:t>
            </a:r>
            <a:r>
              <a:rPr lang="ru-RU" altLang="uk-UA" sz="1800" dirty="0" err="1">
                <a:solidFill>
                  <a:schemeClr val="bg1"/>
                </a:solidFill>
                <a:latin typeface="Arial" panose="020B0604020202020204" pitchFamily="34" charset="0"/>
              </a:rPr>
              <a:t>примусових</a:t>
            </a:r>
            <a:r>
              <a:rPr lang="ru-RU" altLang="uk-UA" sz="1800" dirty="0">
                <a:solidFill>
                  <a:schemeClr val="bg1"/>
                </a:solidFill>
                <a:latin typeface="Arial" panose="020B0604020202020204" pitchFamily="34" charset="0"/>
              </a:rPr>
              <a:t>, </a:t>
            </a:r>
            <a:r>
              <a:rPr lang="ru-RU" altLang="uk-UA" sz="1800" dirty="0" err="1">
                <a:solidFill>
                  <a:schemeClr val="bg1"/>
                </a:solidFill>
                <a:latin typeface="Arial" panose="020B0604020202020204" pitchFamily="34" charset="0"/>
              </a:rPr>
              <a:t>із</a:t>
            </a:r>
            <a:r>
              <a:rPr lang="ru-RU" altLang="uk-UA" sz="1800" dirty="0">
                <a:solidFill>
                  <a:schemeClr val="bg1"/>
                </a:solidFill>
                <a:latin typeface="Arial" panose="020B0604020202020204" pitchFamily="34" charset="0"/>
              </a:rPr>
              <a:t> </a:t>
            </a:r>
            <a:r>
              <a:rPr lang="ru-RU" altLang="uk-UA" sz="1800" dirty="0" err="1">
                <a:solidFill>
                  <a:schemeClr val="bg1"/>
                </a:solidFill>
                <a:latin typeface="Arial" panose="020B0604020202020204" pitchFamily="34" charset="0"/>
              </a:rPr>
              <a:t>застосуванням</a:t>
            </a:r>
            <a:r>
              <a:rPr lang="ru-RU" altLang="uk-UA" sz="1800" dirty="0">
                <a:solidFill>
                  <a:schemeClr val="bg1"/>
                </a:solidFill>
                <a:latin typeface="Arial" panose="020B0604020202020204" pitchFamily="34" charset="0"/>
              </a:rPr>
              <a:t> </a:t>
            </a:r>
            <a:r>
              <a:rPr lang="ru-RU" altLang="uk-UA" sz="1800" dirty="0" err="1">
                <a:solidFill>
                  <a:schemeClr val="bg1"/>
                </a:solidFill>
                <a:latin typeface="Arial" panose="020B0604020202020204" pitchFamily="34" charset="0"/>
              </a:rPr>
              <a:t>репресій</a:t>
            </a:r>
            <a:r>
              <a:rPr lang="ru-RU" altLang="uk-UA" sz="1800" dirty="0">
                <a:solidFill>
                  <a:schemeClr val="bg1"/>
                </a:solidFill>
                <a:latin typeface="Arial" panose="020B0604020202020204" pitchFamily="34" charset="0"/>
              </a:rPr>
              <a:t>, </a:t>
            </a:r>
            <a:r>
              <a:rPr lang="ru-RU" altLang="uk-UA" sz="1800" dirty="0" err="1">
                <a:solidFill>
                  <a:schemeClr val="bg1"/>
                </a:solidFill>
                <a:latin typeface="Arial" panose="020B0604020202020204" pitchFamily="34" charset="0"/>
              </a:rPr>
              <a:t>хлібозаготівель</a:t>
            </a:r>
            <a:r>
              <a:rPr lang="ru-RU" altLang="uk-UA" sz="1800" dirty="0">
                <a:solidFill>
                  <a:schemeClr val="bg1"/>
                </a:solidFill>
                <a:latin typeface="Arial" panose="020B0604020202020204" pitchFamily="34" charset="0"/>
              </a:rPr>
              <a:t>; </a:t>
            </a:r>
            <a:r>
              <a:rPr lang="ru-RU" altLang="uk-UA" sz="1800" dirty="0" err="1">
                <a:solidFill>
                  <a:schemeClr val="bg1"/>
                </a:solidFill>
                <a:latin typeface="Arial" panose="020B0604020202020204" pitchFamily="34" charset="0"/>
              </a:rPr>
              <a:t>конфіскація</a:t>
            </a:r>
            <a:r>
              <a:rPr lang="ru-RU" altLang="uk-UA" sz="1800" dirty="0">
                <a:solidFill>
                  <a:schemeClr val="bg1"/>
                </a:solidFill>
                <a:latin typeface="Arial" panose="020B0604020202020204" pitchFamily="34" charset="0"/>
              </a:rPr>
              <a:t> </a:t>
            </a:r>
            <a:r>
              <a:rPr lang="ru-RU" altLang="uk-UA" sz="1800" dirty="0" err="1">
                <a:solidFill>
                  <a:schemeClr val="bg1"/>
                </a:solidFill>
                <a:latin typeface="Arial" panose="020B0604020202020204" pitchFamily="34" charset="0"/>
              </a:rPr>
              <a:t>владою</a:t>
            </a:r>
            <a:r>
              <a:rPr lang="ru-RU" altLang="uk-UA" sz="1800" dirty="0">
                <a:solidFill>
                  <a:schemeClr val="bg1"/>
                </a:solidFill>
                <a:latin typeface="Arial" panose="020B0604020202020204" pitchFamily="34" charset="0"/>
              </a:rPr>
              <a:t> </a:t>
            </a:r>
            <a:r>
              <a:rPr lang="ru-RU" altLang="uk-UA" sz="1800" dirty="0" err="1">
                <a:solidFill>
                  <a:schemeClr val="bg1"/>
                </a:solidFill>
                <a:latin typeface="Arial" panose="020B0604020202020204" pitchFamily="34" charset="0"/>
              </a:rPr>
              <a:t>продовольчих</a:t>
            </a:r>
            <a:r>
              <a:rPr lang="ru-RU" altLang="uk-UA" sz="1800" dirty="0">
                <a:solidFill>
                  <a:schemeClr val="bg1"/>
                </a:solidFill>
                <a:latin typeface="Arial" panose="020B0604020202020204" pitchFamily="34" charset="0"/>
              </a:rPr>
              <a:t> </a:t>
            </a:r>
            <a:r>
              <a:rPr lang="ru-RU" altLang="uk-UA" sz="1800" dirty="0" err="1">
                <a:solidFill>
                  <a:schemeClr val="bg1"/>
                </a:solidFill>
                <a:latin typeface="Arial" panose="020B0604020202020204" pitchFamily="34" charset="0"/>
              </a:rPr>
              <a:t>запасів</a:t>
            </a:r>
            <a:r>
              <a:rPr lang="ru-RU" altLang="uk-UA" sz="1800" dirty="0">
                <a:solidFill>
                  <a:schemeClr val="bg1"/>
                </a:solidFill>
                <a:latin typeface="Arial" panose="020B0604020202020204" pitchFamily="34" charset="0"/>
              </a:rPr>
              <a:t>;</a:t>
            </a:r>
            <a:endParaRPr lang="uk-UA" altLang="uk-UA" sz="1800" dirty="0">
              <a:solidFill>
                <a:schemeClr val="bg1"/>
              </a:solidFill>
              <a:latin typeface="Arial" panose="020B0604020202020204" pitchFamily="34" charset="0"/>
            </a:endParaRPr>
          </a:p>
        </p:txBody>
      </p:sp>
      <p:sp>
        <p:nvSpPr>
          <p:cNvPr id="16391" name="Прямоугольник 12"/>
          <p:cNvSpPr>
            <a:spLocks noChangeArrowheads="1"/>
          </p:cNvSpPr>
          <p:nvPr/>
        </p:nvSpPr>
        <p:spPr bwMode="auto">
          <a:xfrm>
            <a:off x="3524596" y="5584113"/>
            <a:ext cx="796359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ru-RU" altLang="uk-UA" sz="2000" dirty="0">
                <a:solidFill>
                  <a:schemeClr val="bg1"/>
                </a:solidFill>
                <a:latin typeface="Arial" panose="020B0604020202020204" pitchFamily="34" charset="0"/>
              </a:rPr>
              <a:t>Небажання </a:t>
            </a:r>
            <a:r>
              <a:rPr lang="ru-RU" altLang="uk-UA" sz="2000" dirty="0" err="1">
                <a:solidFill>
                  <a:schemeClr val="bg1"/>
                </a:solidFill>
                <a:latin typeface="Arial" panose="020B0604020202020204" pitchFamily="34" charset="0"/>
              </a:rPr>
              <a:t>колгоспників</a:t>
            </a:r>
            <a:r>
              <a:rPr lang="ru-RU" altLang="uk-UA" sz="2000" dirty="0">
                <a:solidFill>
                  <a:schemeClr val="bg1"/>
                </a:solidFill>
                <a:latin typeface="Arial" panose="020B0604020202020204" pitchFamily="34" charset="0"/>
              </a:rPr>
              <a:t> </a:t>
            </a:r>
            <a:r>
              <a:rPr lang="ru-RU" altLang="uk-UA" sz="2000" dirty="0" err="1">
                <a:solidFill>
                  <a:schemeClr val="bg1"/>
                </a:solidFill>
                <a:latin typeface="Arial" panose="020B0604020202020204" pitchFamily="34" charset="0"/>
              </a:rPr>
              <a:t>працювати</a:t>
            </a:r>
            <a:r>
              <a:rPr lang="ru-RU" altLang="uk-UA" sz="2000" dirty="0">
                <a:solidFill>
                  <a:schemeClr val="bg1"/>
                </a:solidFill>
                <a:latin typeface="Arial" panose="020B0604020202020204" pitchFamily="34" charset="0"/>
              </a:rPr>
              <a:t> в </a:t>
            </a:r>
            <a:r>
              <a:rPr lang="ru-RU" altLang="uk-UA" sz="2000" dirty="0" err="1">
                <a:solidFill>
                  <a:schemeClr val="bg1"/>
                </a:solidFill>
                <a:latin typeface="Arial" panose="020B0604020202020204" pitchFamily="34" charset="0"/>
                <a:hlinkClick r:id="rId9"/>
              </a:rPr>
              <a:t>громадському</a:t>
            </a:r>
            <a:r>
              <a:rPr lang="ru-RU" altLang="uk-UA" sz="2000" dirty="0">
                <a:solidFill>
                  <a:schemeClr val="bg1"/>
                </a:solidFill>
                <a:latin typeface="Arial" panose="020B0604020202020204" pitchFamily="34" charset="0"/>
              </a:rPr>
              <a:t> </a:t>
            </a:r>
            <a:r>
              <a:rPr lang="ru-RU" altLang="uk-UA" sz="2000" dirty="0" err="1" smtClean="0">
                <a:solidFill>
                  <a:schemeClr val="bg1"/>
                </a:solidFill>
                <a:latin typeface="Arial" panose="020B0604020202020204" pitchFamily="34" charset="0"/>
              </a:rPr>
              <a:t>господарстві</a:t>
            </a:r>
            <a:endParaRPr lang="uk-UA" altLang="uk-UA" sz="2000" dirty="0">
              <a:solidFill>
                <a:schemeClr val="bg1"/>
              </a:solidFill>
              <a:latin typeface="Arial" panose="020B0604020202020204" pitchFamily="34" charset="0"/>
            </a:endParaRPr>
          </a:p>
        </p:txBody>
      </p:sp>
    </p:spTree>
    <p:extLst>
      <p:ext uri="{BB962C8B-B14F-4D97-AF65-F5344CB8AC3E}">
        <p14:creationId xmlns:p14="http://schemas.microsoft.com/office/powerpoint/2010/main" xmlns="" val="3042998794"/>
      </p:ext>
    </p:extLst>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Rot="1" noChangeArrowheads="1"/>
          </p:cNvSpPr>
          <p:nvPr>
            <p:ph idx="1"/>
          </p:nvPr>
        </p:nvSpPr>
        <p:spPr>
          <a:xfrm>
            <a:off x="774915" y="1301858"/>
            <a:ext cx="10740326" cy="5151330"/>
          </a:xfrm>
        </p:spPr>
        <p:txBody>
          <a:bodyPr>
            <a:noAutofit/>
          </a:bodyPr>
          <a:lstStyle/>
          <a:p>
            <a:pPr eaLnBrk="1" hangingPunct="1">
              <a:lnSpc>
                <a:spcPct val="80000"/>
              </a:lnSpc>
            </a:pPr>
            <a:r>
              <a:rPr lang="uk-UA" altLang="uk-UA" sz="2400" b="1" dirty="0" smtClean="0">
                <a:solidFill>
                  <a:srgbClr val="FFFF99"/>
                </a:solidFill>
              </a:rPr>
              <a:t>Меморіальні споруди, музеї. </a:t>
            </a:r>
          </a:p>
          <a:p>
            <a:pPr eaLnBrk="1" hangingPunct="1">
              <a:lnSpc>
                <a:spcPct val="80000"/>
              </a:lnSpc>
            </a:pPr>
            <a:r>
              <a:rPr lang="uk-UA" altLang="uk-UA" sz="2400" b="1" dirty="0" smtClean="0">
                <a:solidFill>
                  <a:srgbClr val="FFFF99"/>
                </a:solidFill>
              </a:rPr>
              <a:t>Пам'ятник-каплиця жертвам Голодомору у Києві (у парку Слави)</a:t>
            </a:r>
          </a:p>
          <a:p>
            <a:pPr eaLnBrk="1" hangingPunct="1">
              <a:lnSpc>
                <a:spcPct val="80000"/>
              </a:lnSpc>
            </a:pPr>
            <a:r>
              <a:rPr lang="uk-UA" altLang="uk-UA" sz="2400" b="1" dirty="0" smtClean="0">
                <a:solidFill>
                  <a:srgbClr val="FFFF99"/>
                </a:solidFill>
              </a:rPr>
              <a:t>Пам'ятник (обеліск) жертвам Голодомору у Києві (Михайлівська </a:t>
            </a:r>
            <a:r>
              <a:rPr lang="uk-UA" altLang="uk-UA" sz="2400" b="1" dirty="0" err="1" smtClean="0">
                <a:solidFill>
                  <a:srgbClr val="FFFF99"/>
                </a:solidFill>
              </a:rPr>
              <a:t>пл</a:t>
            </a:r>
            <a:r>
              <a:rPr lang="uk-UA" altLang="uk-UA" sz="2400" b="1" dirty="0" smtClean="0">
                <a:solidFill>
                  <a:srgbClr val="FFFF99"/>
                </a:solidFill>
              </a:rPr>
              <a:t>., зліва від входу до відтвореного Михайлівського собору).</a:t>
            </a:r>
          </a:p>
          <a:p>
            <a:pPr eaLnBrk="1" hangingPunct="1">
              <a:lnSpc>
                <a:spcPct val="80000"/>
              </a:lnSpc>
            </a:pPr>
            <a:r>
              <a:rPr lang="uk-UA" altLang="uk-UA" sz="2400" b="1" dirty="0" smtClean="0">
                <a:solidFill>
                  <a:srgbClr val="FFFF99"/>
                </a:solidFill>
              </a:rPr>
              <a:t>Пам'ятник жертвам Голодомору у м. Едмонтон (Канада, провінція Альберта), 1983 р. Перший в світі пам'ятник жертвам Голодомору.</a:t>
            </a:r>
          </a:p>
          <a:p>
            <a:pPr eaLnBrk="1" hangingPunct="1">
              <a:lnSpc>
                <a:spcPct val="80000"/>
              </a:lnSpc>
            </a:pPr>
            <a:r>
              <a:rPr lang="uk-UA" altLang="uk-UA" sz="2400" b="1" dirty="0" smtClean="0">
                <a:solidFill>
                  <a:srgbClr val="FFFF99"/>
                </a:solidFill>
              </a:rPr>
              <a:t>Пам'ятник жертвам Голодомору у м. Калґарі (Канада, провінція Альберта), 1999 р.</a:t>
            </a:r>
          </a:p>
          <a:p>
            <a:pPr eaLnBrk="1" hangingPunct="1">
              <a:lnSpc>
                <a:spcPct val="80000"/>
              </a:lnSpc>
            </a:pPr>
            <a:r>
              <a:rPr lang="uk-UA" altLang="uk-UA" sz="2400" b="1" dirty="0" smtClean="0">
                <a:solidFill>
                  <a:srgbClr val="FFFF99"/>
                </a:solidFill>
              </a:rPr>
              <a:t>Пам'ятник жертвам Голодомору у м. Вінніпеґ (Канада, провінція Манітоба), 1984 р.</a:t>
            </a:r>
          </a:p>
          <a:p>
            <a:pPr eaLnBrk="1" hangingPunct="1">
              <a:lnSpc>
                <a:spcPct val="80000"/>
              </a:lnSpc>
            </a:pPr>
            <a:r>
              <a:rPr lang="uk-UA" altLang="uk-UA" sz="2400" b="1" dirty="0" smtClean="0">
                <a:solidFill>
                  <a:srgbClr val="FFFF99"/>
                </a:solidFill>
              </a:rPr>
              <a:t>Меморіальний курган біля м. Лубни (недалеко від </a:t>
            </a:r>
            <a:r>
              <a:rPr lang="uk-UA" altLang="uk-UA" sz="2400" b="1" dirty="0" err="1" smtClean="0">
                <a:solidFill>
                  <a:srgbClr val="FFFF99"/>
                </a:solidFill>
              </a:rPr>
              <a:t>Мгарського</a:t>
            </a:r>
            <a:r>
              <a:rPr lang="uk-UA" altLang="uk-UA" sz="2400" b="1" dirty="0" smtClean="0">
                <a:solidFill>
                  <a:srgbClr val="FFFF99"/>
                </a:solidFill>
              </a:rPr>
              <a:t> </a:t>
            </a:r>
            <a:r>
              <a:rPr lang="uk-UA" altLang="uk-UA" sz="2400" b="1" dirty="0" err="1" smtClean="0">
                <a:solidFill>
                  <a:srgbClr val="FFFF99"/>
                </a:solidFill>
              </a:rPr>
              <a:t>монастря</a:t>
            </a:r>
            <a:r>
              <a:rPr lang="uk-UA" altLang="uk-UA" sz="2400" b="1" dirty="0" smtClean="0">
                <a:solidFill>
                  <a:srgbClr val="FFFF99"/>
                </a:solidFill>
              </a:rPr>
              <a:t>).</a:t>
            </a:r>
          </a:p>
        </p:txBody>
      </p:sp>
      <p:sp>
        <p:nvSpPr>
          <p:cNvPr id="24579" name="WordArt 4"/>
          <p:cNvSpPr>
            <a:spLocks noChangeArrowheads="1" noChangeShapeType="1" noTextEdit="1"/>
          </p:cNvSpPr>
          <p:nvPr/>
        </p:nvSpPr>
        <p:spPr bwMode="auto">
          <a:xfrm>
            <a:off x="2011605" y="309966"/>
            <a:ext cx="8806212" cy="872239"/>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r>
              <a:rPr lang="uk-UA" sz="3600" kern="10" dirty="0">
                <a:gradFill rotWithShape="1">
                  <a:gsLst>
                    <a:gs pos="0">
                      <a:srgbClr val="0000FF"/>
                    </a:gs>
                    <a:gs pos="100000">
                      <a:srgbClr val="FF0000"/>
                    </a:gs>
                  </a:gsLst>
                  <a:path path="rect">
                    <a:fillToRect r="100000" b="100000"/>
                  </a:path>
                </a:gradFill>
                <a:effectLst>
                  <a:outerShdw dist="35921" dir="2700000" algn="ctr" rotWithShape="0">
                    <a:srgbClr val="C0C0C0">
                      <a:alpha val="79999"/>
                    </a:srgbClr>
                  </a:outerShdw>
                </a:effectLst>
                <a:latin typeface="Impact" panose="020B0806030902050204" pitchFamily="34" charset="0"/>
              </a:rPr>
              <a:t>Вшанування пам'яті жертв Голодомору</a:t>
            </a:r>
          </a:p>
        </p:txBody>
      </p:sp>
    </p:spTree>
    <p:extLst>
      <p:ext uri="{BB962C8B-B14F-4D97-AF65-F5344CB8AC3E}">
        <p14:creationId xmlns:p14="http://schemas.microsoft.com/office/powerpoint/2010/main" xmlns="" val="15750733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34332" y="764373"/>
            <a:ext cx="10430360" cy="1293028"/>
          </a:xfrm>
        </p:spPr>
        <p:txBody>
          <a:bodyPr>
            <a:noAutofit/>
          </a:bodyPr>
          <a:lstStyle/>
          <a:p>
            <a:r>
              <a:rPr lang="uk-UA" sz="4400" kern="10" dirty="0">
                <a:gradFill rotWithShape="1">
                  <a:gsLst>
                    <a:gs pos="0">
                      <a:srgbClr val="0000FF"/>
                    </a:gs>
                    <a:gs pos="100000">
                      <a:srgbClr val="FF0000"/>
                    </a:gs>
                  </a:gsLst>
                  <a:path path="rect">
                    <a:fillToRect r="100000" b="100000"/>
                  </a:path>
                </a:gradFill>
                <a:effectLst>
                  <a:outerShdw dist="35921" dir="2700000" algn="ctr" rotWithShape="0">
                    <a:srgbClr val="C0C0C0">
                      <a:alpha val="79999"/>
                    </a:srgbClr>
                  </a:outerShdw>
                </a:effectLst>
                <a:latin typeface="Impact" panose="020B0806030902050204" pitchFamily="34" charset="0"/>
              </a:rPr>
              <a:t>Вшанування пам'яті жертв Голодомору</a:t>
            </a:r>
            <a:br>
              <a:rPr lang="uk-UA" sz="4400" kern="10" dirty="0">
                <a:gradFill rotWithShape="1">
                  <a:gsLst>
                    <a:gs pos="0">
                      <a:srgbClr val="0000FF"/>
                    </a:gs>
                    <a:gs pos="100000">
                      <a:srgbClr val="FF0000"/>
                    </a:gs>
                  </a:gsLst>
                  <a:path path="rect">
                    <a:fillToRect r="100000" b="100000"/>
                  </a:path>
                </a:gradFill>
                <a:effectLst>
                  <a:outerShdw dist="35921" dir="2700000" algn="ctr" rotWithShape="0">
                    <a:srgbClr val="C0C0C0">
                      <a:alpha val="79999"/>
                    </a:srgbClr>
                  </a:outerShdw>
                </a:effectLst>
                <a:latin typeface="Impact" panose="020B0806030902050204" pitchFamily="34" charset="0"/>
              </a:rPr>
            </a:br>
            <a:endParaRPr lang="uk-UA" sz="4400" dirty="0"/>
          </a:p>
        </p:txBody>
      </p:sp>
      <p:sp>
        <p:nvSpPr>
          <p:cNvPr id="3" name="Місце для вмісту 2"/>
          <p:cNvSpPr>
            <a:spLocks noGrp="1"/>
          </p:cNvSpPr>
          <p:nvPr>
            <p:ph idx="1"/>
          </p:nvPr>
        </p:nvSpPr>
        <p:spPr/>
        <p:txBody>
          <a:bodyPr>
            <a:normAutofit/>
          </a:bodyPr>
          <a:lstStyle/>
          <a:p>
            <a:pPr>
              <a:lnSpc>
                <a:spcPct val="80000"/>
              </a:lnSpc>
            </a:pPr>
            <a:r>
              <a:rPr lang="uk-UA" altLang="uk-UA" sz="2400" b="1" dirty="0">
                <a:solidFill>
                  <a:srgbClr val="FFFF99"/>
                </a:solidFill>
              </a:rPr>
              <a:t>Меморіальний хрест на сільському цвинтарі у с. </a:t>
            </a:r>
            <a:r>
              <a:rPr lang="uk-UA" altLang="uk-UA" sz="2400" b="1" dirty="0" err="1">
                <a:solidFill>
                  <a:srgbClr val="FFFF99"/>
                </a:solidFill>
              </a:rPr>
              <a:t>Литвяки</a:t>
            </a:r>
            <a:r>
              <a:rPr lang="uk-UA" altLang="uk-UA" sz="2400" b="1" dirty="0">
                <a:solidFill>
                  <a:srgbClr val="FFFF99"/>
                </a:solidFill>
              </a:rPr>
              <a:t>, (Лубенський район , Полтавська область).</a:t>
            </a:r>
          </a:p>
          <a:p>
            <a:pPr>
              <a:lnSpc>
                <a:spcPct val="80000"/>
              </a:lnSpc>
            </a:pPr>
            <a:r>
              <a:rPr lang="uk-UA" altLang="uk-UA" sz="2400" b="1" dirty="0">
                <a:solidFill>
                  <a:srgbClr val="FFFF99"/>
                </a:solidFill>
              </a:rPr>
              <a:t>Меморіальний хрест у м. Харків, перший в Україні, встановлено 4 жовтня 1989 р.</a:t>
            </a:r>
          </a:p>
          <a:p>
            <a:pPr>
              <a:lnSpc>
                <a:spcPct val="80000"/>
              </a:lnSpc>
            </a:pPr>
            <a:r>
              <a:rPr lang="uk-UA" altLang="uk-UA" sz="2400" b="1" dirty="0">
                <a:solidFill>
                  <a:srgbClr val="FFFF99"/>
                </a:solidFill>
              </a:rPr>
              <a:t>Меморіальний хрест у м. Миколаїв.</a:t>
            </a:r>
          </a:p>
          <a:p>
            <a:pPr>
              <a:lnSpc>
                <a:spcPct val="80000"/>
              </a:lnSpc>
            </a:pPr>
            <a:r>
              <a:rPr lang="uk-UA" altLang="uk-UA" sz="2400" b="1" dirty="0">
                <a:solidFill>
                  <a:srgbClr val="FFFF99"/>
                </a:solidFill>
              </a:rPr>
              <a:t>Меморіальний хрест у м. Коломия (недалеко від церкви </a:t>
            </a:r>
            <a:r>
              <a:rPr lang="uk-UA" altLang="uk-UA" sz="2400" b="1" dirty="0" err="1">
                <a:solidFill>
                  <a:srgbClr val="FFFF99"/>
                </a:solidFill>
              </a:rPr>
              <a:t>Благовіщення</a:t>
            </a:r>
            <a:r>
              <a:rPr lang="uk-UA" altLang="uk-UA" sz="2400" b="1" dirty="0">
                <a:solidFill>
                  <a:srgbClr val="FFFF99"/>
                </a:solidFill>
              </a:rPr>
              <a:t>).</a:t>
            </a:r>
          </a:p>
          <a:p>
            <a:pPr>
              <a:lnSpc>
                <a:spcPct val="80000"/>
              </a:lnSpc>
            </a:pPr>
            <a:r>
              <a:rPr lang="uk-UA" altLang="uk-UA" sz="2400" b="1" dirty="0">
                <a:solidFill>
                  <a:srgbClr val="FFFF99"/>
                </a:solidFill>
              </a:rPr>
              <a:t>Меморіальний хрест у м. Дніпропетровськ (встановлено 2005 р.).</a:t>
            </a:r>
          </a:p>
          <a:p>
            <a:pPr>
              <a:lnSpc>
                <a:spcPct val="80000"/>
              </a:lnSpc>
            </a:pPr>
            <a:r>
              <a:rPr lang="uk-UA" altLang="uk-UA" sz="2400" b="1" dirty="0">
                <a:solidFill>
                  <a:srgbClr val="FFFF99"/>
                </a:solidFill>
              </a:rPr>
              <a:t>Меморіальний тризуб Українського православного собору </a:t>
            </a:r>
            <a:r>
              <a:rPr lang="uk-UA" altLang="uk-UA" sz="2400" b="1" dirty="0" err="1">
                <a:solidFill>
                  <a:srgbClr val="FFFF99"/>
                </a:solidFill>
              </a:rPr>
              <a:t>св</a:t>
            </a:r>
            <a:r>
              <a:rPr lang="uk-UA" altLang="uk-UA" sz="2400" b="1" dirty="0">
                <a:solidFill>
                  <a:srgbClr val="FFFF99"/>
                </a:solidFill>
              </a:rPr>
              <a:t>. Володимира у м. </a:t>
            </a:r>
            <a:r>
              <a:rPr lang="uk-UA" altLang="uk-UA" sz="2400" b="1" dirty="0" err="1">
                <a:solidFill>
                  <a:srgbClr val="FFFF99"/>
                </a:solidFill>
              </a:rPr>
              <a:t>Парма</a:t>
            </a:r>
            <a:r>
              <a:rPr lang="uk-UA" altLang="uk-UA" sz="2400" b="1" dirty="0">
                <a:solidFill>
                  <a:srgbClr val="FFFF99"/>
                </a:solidFill>
              </a:rPr>
              <a:t>, Огайо (передмістя м. </a:t>
            </a:r>
            <a:r>
              <a:rPr lang="uk-UA" altLang="uk-UA" sz="2400" b="1" dirty="0" err="1">
                <a:solidFill>
                  <a:srgbClr val="FFFF99"/>
                </a:solidFill>
              </a:rPr>
              <a:t>Клівленду</a:t>
            </a:r>
            <a:r>
              <a:rPr lang="ru-RU" altLang="uk-UA" sz="2400" b="1" dirty="0">
                <a:solidFill>
                  <a:srgbClr val="FFFF99"/>
                </a:solidFill>
              </a:rPr>
              <a:t>).</a:t>
            </a:r>
          </a:p>
          <a:p>
            <a:endParaRPr lang="uk-UA" sz="2400" b="1" dirty="0"/>
          </a:p>
        </p:txBody>
      </p:sp>
    </p:spTree>
    <p:extLst>
      <p:ext uri="{BB962C8B-B14F-4D97-AF65-F5344CB8AC3E}">
        <p14:creationId xmlns:p14="http://schemas.microsoft.com/office/powerpoint/2010/main" xmlns="" val="4282310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Прямоугольник 4"/>
          <p:cNvSpPr>
            <a:spLocks noChangeArrowheads="1"/>
          </p:cNvSpPr>
          <p:nvPr/>
        </p:nvSpPr>
        <p:spPr bwMode="auto">
          <a:xfrm>
            <a:off x="1416051" y="4076701"/>
            <a:ext cx="255587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FontTx/>
              <a:buNone/>
            </a:pPr>
            <a:r>
              <a:rPr lang="ru-RU" altLang="uk-UA" sz="1600" b="1" dirty="0">
                <a:hlinkClick r:id="rId2" tooltip="Житомир"/>
              </a:rPr>
              <a:t>Житомир</a:t>
            </a:r>
            <a:r>
              <a:rPr lang="ru-RU" altLang="uk-UA" sz="1600" dirty="0"/>
              <a:t> </a:t>
            </a:r>
            <a:r>
              <a:rPr lang="ru-RU" altLang="uk-UA" sz="1600" b="1" dirty="0" err="1"/>
              <a:t>Пам'ятник</a:t>
            </a:r>
            <a:r>
              <a:rPr lang="ru-RU" altLang="uk-UA" sz="1600" b="1" dirty="0"/>
              <a:t> жертвам Голодомору</a:t>
            </a:r>
            <a:r>
              <a:rPr lang="ru-RU" altLang="uk-UA" sz="1600" dirty="0"/>
              <a:t> / </a:t>
            </a:r>
            <a:r>
              <a:rPr lang="ru-RU" altLang="uk-UA" sz="1600" b="1" dirty="0"/>
              <a:t>«</a:t>
            </a:r>
            <a:r>
              <a:rPr lang="ru-RU" altLang="uk-UA" sz="1600" b="1" dirty="0" err="1"/>
              <a:t>Янгол</a:t>
            </a:r>
            <a:r>
              <a:rPr lang="ru-RU" altLang="uk-UA" sz="1600" b="1" dirty="0"/>
              <a:t>, </a:t>
            </a:r>
            <a:r>
              <a:rPr lang="ru-RU" altLang="uk-UA" sz="1600" b="1" dirty="0" err="1"/>
              <a:t>що</a:t>
            </a:r>
            <a:r>
              <a:rPr lang="ru-RU" altLang="uk-UA" sz="1600" b="1" dirty="0"/>
              <a:t> плаче»</a:t>
            </a:r>
            <a:endParaRPr lang="uk-UA" altLang="uk-UA" sz="1600" dirty="0"/>
          </a:p>
        </p:txBody>
      </p:sp>
      <p:pic>
        <p:nvPicPr>
          <p:cNvPr id="6" name="Рисунок 5" descr="450px-Жертвам_Голодомору_в_Житомирі.jpg"/>
          <p:cNvPicPr>
            <a:picLocks noChangeAspect="1"/>
          </p:cNvPicPr>
          <p:nvPr/>
        </p:nvPicPr>
        <p:blipFill>
          <a:blip r:embed="rId3"/>
          <a:stretch>
            <a:fillRect/>
          </a:stretch>
        </p:blipFill>
        <p:spPr>
          <a:xfrm>
            <a:off x="1774825" y="765175"/>
            <a:ext cx="2376488" cy="3168650"/>
          </a:xfrm>
          <a:prstGeom prst="rect">
            <a:avLst/>
          </a:prstGeom>
          <a:ln>
            <a:noFill/>
          </a:ln>
          <a:effectLst>
            <a:outerShdw blurRad="292100" dist="139700" dir="2700000" algn="tl" rotWithShape="0">
              <a:srgbClr val="333333">
                <a:alpha val="65000"/>
              </a:srgbClr>
            </a:outerShdw>
          </a:effectLst>
        </p:spPr>
      </p:pic>
      <p:sp>
        <p:nvSpPr>
          <p:cNvPr id="22532" name="Прямоугольник 6"/>
          <p:cNvSpPr>
            <a:spLocks noChangeArrowheads="1"/>
          </p:cNvSpPr>
          <p:nvPr/>
        </p:nvSpPr>
        <p:spPr bwMode="auto">
          <a:xfrm>
            <a:off x="3792539" y="5805488"/>
            <a:ext cx="244792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FontTx/>
              <a:buNone/>
            </a:pPr>
            <a:r>
              <a:rPr lang="ru-RU" altLang="uk-UA" sz="1600" b="1" dirty="0" err="1">
                <a:hlinkClick r:id="rId4" tooltip="Вишгород"/>
              </a:rPr>
              <a:t>Вишгород</a:t>
            </a:r>
            <a:r>
              <a:rPr lang="ru-RU" altLang="uk-UA" sz="1600" dirty="0"/>
              <a:t> </a:t>
            </a:r>
            <a:r>
              <a:rPr lang="ru-RU" altLang="uk-UA" sz="1600" b="1" dirty="0" err="1"/>
              <a:t>Пам'ятник</a:t>
            </a:r>
            <a:r>
              <a:rPr lang="ru-RU" altLang="uk-UA" sz="1600" b="1" dirty="0"/>
              <a:t> жертвам Голодомору 1932-1933 </a:t>
            </a:r>
            <a:r>
              <a:rPr lang="ru-RU" altLang="uk-UA" sz="1600" b="1" dirty="0" err="1"/>
              <a:t>років</a:t>
            </a:r>
            <a:endParaRPr lang="uk-UA" altLang="uk-UA" sz="1600" dirty="0"/>
          </a:p>
        </p:txBody>
      </p:sp>
      <p:pic>
        <p:nvPicPr>
          <p:cNvPr id="8" name="Рисунок 7" descr="450px-Вишгород_(Vyshhorod)_-_Пам'ятник_жертвам_Голодомору_1932-1933_років.jpg"/>
          <p:cNvPicPr>
            <a:picLocks noChangeAspect="1"/>
          </p:cNvPicPr>
          <p:nvPr/>
        </p:nvPicPr>
        <p:blipFill>
          <a:blip r:embed="rId5"/>
          <a:stretch>
            <a:fillRect/>
          </a:stretch>
        </p:blipFill>
        <p:spPr>
          <a:xfrm>
            <a:off x="3863976" y="2636838"/>
            <a:ext cx="2257425" cy="3092450"/>
          </a:xfrm>
          <a:prstGeom prst="rect">
            <a:avLst/>
          </a:prstGeom>
          <a:ln>
            <a:noFill/>
          </a:ln>
          <a:effectLst>
            <a:outerShdw blurRad="292100" dist="139700" dir="2700000" algn="tl" rotWithShape="0">
              <a:srgbClr val="333333">
                <a:alpha val="65000"/>
              </a:srgbClr>
            </a:outerShdw>
          </a:effectLst>
        </p:spPr>
      </p:pic>
      <p:sp>
        <p:nvSpPr>
          <p:cNvPr id="22534" name="Прямоугольник 8"/>
          <p:cNvSpPr>
            <a:spLocks noChangeArrowheads="1"/>
          </p:cNvSpPr>
          <p:nvPr/>
        </p:nvSpPr>
        <p:spPr bwMode="auto">
          <a:xfrm>
            <a:off x="6024564" y="4221163"/>
            <a:ext cx="2016125"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FontTx/>
              <a:buNone/>
            </a:pPr>
            <a:r>
              <a:rPr lang="ru-RU" altLang="uk-UA" sz="1600" b="1" dirty="0">
                <a:hlinkClick r:id="rId6" tooltip="Ромни"/>
              </a:rPr>
              <a:t>Ромни</a:t>
            </a:r>
            <a:r>
              <a:rPr lang="ru-RU" altLang="uk-UA" sz="1600" dirty="0"/>
              <a:t> </a:t>
            </a:r>
            <a:r>
              <a:rPr lang="ru-RU" altLang="uk-UA" sz="1600" b="1" dirty="0" err="1"/>
              <a:t>Пам'ятник</a:t>
            </a:r>
            <a:r>
              <a:rPr lang="ru-RU" altLang="uk-UA" sz="1600" b="1" dirty="0"/>
              <a:t> жертвам </a:t>
            </a:r>
            <a:r>
              <a:rPr lang="ru-RU" altLang="uk-UA" sz="1600" b="1" dirty="0" err="1"/>
              <a:t>комуністичного</a:t>
            </a:r>
            <a:r>
              <a:rPr lang="ru-RU" altLang="uk-UA" sz="1600" b="1" dirty="0"/>
              <a:t> голодомору</a:t>
            </a:r>
            <a:endParaRPr lang="uk-UA" altLang="uk-UA" sz="1600" dirty="0"/>
          </a:p>
        </p:txBody>
      </p:sp>
      <p:pic>
        <p:nvPicPr>
          <p:cNvPr id="10" name="Рисунок 9" descr="450px-Romni.Pamiatnik.jpg"/>
          <p:cNvPicPr>
            <a:picLocks noChangeAspect="1"/>
          </p:cNvPicPr>
          <p:nvPr/>
        </p:nvPicPr>
        <p:blipFill>
          <a:blip r:embed="rId7"/>
          <a:stretch>
            <a:fillRect/>
          </a:stretch>
        </p:blipFill>
        <p:spPr>
          <a:xfrm>
            <a:off x="5880100" y="981075"/>
            <a:ext cx="2268538" cy="3024188"/>
          </a:xfrm>
          <a:prstGeom prst="rect">
            <a:avLst/>
          </a:prstGeom>
          <a:ln>
            <a:noFill/>
          </a:ln>
          <a:effectLst>
            <a:outerShdw blurRad="292100" dist="139700" dir="2700000" algn="tl" rotWithShape="0">
              <a:srgbClr val="333333">
                <a:alpha val="65000"/>
              </a:srgbClr>
            </a:outerShdw>
          </a:effectLst>
        </p:spPr>
      </p:pic>
      <p:pic>
        <p:nvPicPr>
          <p:cNvPr id="22536" name="Рисунок 10" descr="432px-Пам'ятник_жертвам_Голодомору_в_Коростишеві.jpg"/>
          <p:cNvPicPr>
            <a:picLocks noChangeAspect="1"/>
          </p:cNvPicPr>
          <p:nvPr/>
        </p:nvPicPr>
        <p:blipFill>
          <a:blip r:embed="rId8">
            <a:extLst>
              <a:ext uri="{28A0092B-C50C-407E-A947-70E740481C1C}">
                <a14:useLocalDpi xmlns:a14="http://schemas.microsoft.com/office/drawing/2010/main" xmlns="" val="0"/>
              </a:ext>
            </a:extLst>
          </a:blip>
          <a:srcRect/>
          <a:stretch>
            <a:fillRect/>
          </a:stretch>
        </p:blipFill>
        <p:spPr bwMode="auto">
          <a:xfrm>
            <a:off x="7967663" y="2276476"/>
            <a:ext cx="2386012" cy="3313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7" name="Прямоугольник 11"/>
          <p:cNvSpPr>
            <a:spLocks noChangeArrowheads="1"/>
          </p:cNvSpPr>
          <p:nvPr/>
        </p:nvSpPr>
        <p:spPr bwMode="auto">
          <a:xfrm>
            <a:off x="8472489" y="5661026"/>
            <a:ext cx="1608137"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FontTx/>
              <a:buNone/>
            </a:pPr>
            <a:r>
              <a:rPr lang="uk-UA" altLang="uk-UA" sz="1600" b="1" dirty="0" err="1">
                <a:hlinkClick r:id="rId9" tooltip="Коростишів"/>
              </a:rPr>
              <a:t>Коростишів</a:t>
            </a:r>
            <a:r>
              <a:rPr lang="uk-UA" altLang="uk-UA" sz="1600" dirty="0"/>
              <a:t> </a:t>
            </a:r>
            <a:r>
              <a:rPr lang="uk-UA" altLang="uk-UA" sz="1600" b="1" dirty="0"/>
              <a:t>Жертвам Голодомору</a:t>
            </a:r>
            <a:endParaRPr lang="uk-UA" altLang="uk-UA" sz="1600" dirty="0"/>
          </a:p>
        </p:txBody>
      </p:sp>
      <p:sp>
        <p:nvSpPr>
          <p:cNvPr id="13" name="TextBox 12"/>
          <p:cNvSpPr txBox="1"/>
          <p:nvPr/>
        </p:nvSpPr>
        <p:spPr>
          <a:xfrm>
            <a:off x="2135560" y="188640"/>
            <a:ext cx="8820472" cy="523220"/>
          </a:xfrm>
          <a:prstGeom prst="rect">
            <a:avLst/>
          </a:prstGeom>
          <a:solidFill>
            <a:schemeClr val="accent3"/>
          </a:solidFill>
        </p:spPr>
        <p:txBody>
          <a:bodyPr>
            <a:spAutoFit/>
          </a:bodyPr>
          <a:lstStyle/>
          <a:p>
            <a:pPr algn="ctr" eaLnBrk="1" hangingPunct="1">
              <a:defRPr/>
            </a:pPr>
            <a:r>
              <a:rPr lang="uk-UA"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charset="0"/>
              </a:rPr>
              <a:t>Пам</a:t>
            </a:r>
            <a:r>
              <a:rPr lang="en-GB"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charset="0"/>
              </a:rPr>
              <a:t>’</a:t>
            </a:r>
            <a:r>
              <a:rPr lang="uk-UA"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charset="0"/>
              </a:rPr>
              <a:t>ятні</a:t>
            </a:r>
            <a:r>
              <a:rPr lang="uk-UA"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charset="0"/>
              </a:rPr>
              <a:t> місця  до Голодомору  в Україні</a:t>
            </a:r>
          </a:p>
        </p:txBody>
      </p:sp>
    </p:spTree>
    <p:extLst>
      <p:ext uri="{BB962C8B-B14F-4D97-AF65-F5344CB8AC3E}">
        <p14:creationId xmlns:p14="http://schemas.microsoft.com/office/powerpoint/2010/main" xmlns="" val="4257470794"/>
      </p:ext>
    </p:extLst>
  </p:cSld>
  <p:clrMapOvr>
    <a:masterClrMapping/>
  </p:clrMapOvr>
  <p:transition>
    <p:comb/>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Заголовок 14"/>
          <p:cNvSpPr>
            <a:spLocks noGrp="1"/>
          </p:cNvSpPr>
          <p:nvPr>
            <p:ph type="title"/>
          </p:nvPr>
        </p:nvSpPr>
        <p:spPr/>
        <p:txBody>
          <a:bodyPr/>
          <a:lstStyle/>
          <a:p>
            <a:r>
              <a:rPr lang="uk-UA" cap="none" dirty="0" smtClean="0">
                <a:ln w="0"/>
                <a:solidFill>
                  <a:srgbClr val="7030A0"/>
                </a:solidFill>
                <a:effectLst>
                  <a:outerShdw blurRad="38100" dist="19050" dir="2700000" algn="tl" rotWithShape="0">
                    <a:schemeClr val="dk1">
                      <a:alpha val="40000"/>
                    </a:schemeClr>
                  </a:outerShdw>
                </a:effectLst>
              </a:rPr>
              <a:t>Цитата з повісті «Все тече»</a:t>
            </a:r>
            <a:r>
              <a:rPr lang="ru-RU" cap="none" dirty="0">
                <a:ln w="0"/>
                <a:solidFill>
                  <a:srgbClr val="7030A0"/>
                </a:solidFill>
                <a:effectLst>
                  <a:outerShdw blurRad="38100" dist="19050" dir="2700000" algn="tl" rotWithShape="0">
                    <a:schemeClr val="dk1">
                      <a:alpha val="40000"/>
                    </a:schemeClr>
                  </a:outerShdw>
                </a:effectLst>
              </a:rPr>
              <a:t> </a:t>
            </a:r>
            <a:endParaRPr lang="uk-UA" cap="none" dirty="0">
              <a:ln w="0"/>
              <a:solidFill>
                <a:srgbClr val="7030A0"/>
              </a:solidFill>
              <a:effectLst>
                <a:outerShdw blurRad="38100" dist="19050" dir="2700000" algn="tl" rotWithShape="0">
                  <a:schemeClr val="dk1">
                    <a:alpha val="40000"/>
                  </a:schemeClr>
                </a:outerShdw>
              </a:effectLst>
            </a:endParaRPr>
          </a:p>
        </p:txBody>
      </p:sp>
      <p:sp>
        <p:nvSpPr>
          <p:cNvPr id="16" name="Місце для вмісту 15"/>
          <p:cNvSpPr>
            <a:spLocks noGrp="1"/>
          </p:cNvSpPr>
          <p:nvPr>
            <p:ph idx="1"/>
          </p:nvPr>
        </p:nvSpPr>
        <p:spPr/>
        <p:txBody>
          <a:bodyPr/>
          <a:lstStyle/>
          <a:p>
            <a:pPr marL="0" indent="0">
              <a:buNone/>
            </a:pPr>
            <a:r>
              <a:rPr lang="uk-UA" dirty="0" smtClean="0"/>
              <a:t>	</a:t>
            </a:r>
            <a:r>
              <a:rPr lang="uk-UA" b="1" dirty="0" smtClean="0"/>
              <a:t>А наказ — убити голодом селян в Україні на Дону, на Кубані, убити з малими дітьми... Шукали зерно, неначе не хліб це, а бомби, кулемети. Землю штрикали багнетами, шомполами, всі погреби перекопали, всі підлоги повиламували, у городах шукали. Вдень і вночі підводи скрипіли, пил над усією землею висів, а елеваторів не було, зсипали на землю, а навколо вартові ходять. Зерно до зими від дощу намокло, горіти стало — забракло в радянської влади брезенту мужицький хліб прикрити.</a:t>
            </a:r>
            <a:br>
              <a:rPr lang="uk-UA" b="1" dirty="0" smtClean="0"/>
            </a:br>
            <a:r>
              <a:rPr lang="uk-UA" b="1" dirty="0" smtClean="0"/>
              <a:t>А коли ще з сіл везли зерно, навколо пил піднявся, все в диму: і село, і поле, і місяць уночі. Один із глузду з'їхав: </a:t>
            </a:r>
            <a:r>
              <a:rPr lang="uk-UA" b="1" dirty="0" err="1" smtClean="0"/>
              <a:t>горимо</a:t>
            </a:r>
            <a:r>
              <a:rPr lang="uk-UA" b="1" dirty="0" smtClean="0"/>
              <a:t>, небо горить, земля горить! Кричить! Ні, небо не горіло, це життя горіло ... Пішов селами суцільний мор. Спершу діти, старі, потім середній вік...</a:t>
            </a:r>
            <a:endParaRPr lang="uk-UA" b="1" dirty="0"/>
          </a:p>
        </p:txBody>
      </p:sp>
    </p:spTree>
    <p:extLst>
      <p:ext uri="{BB962C8B-B14F-4D97-AF65-F5344CB8AC3E}">
        <p14:creationId xmlns:p14="http://schemas.microsoft.com/office/powerpoint/2010/main" xmlns="" val="570602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Прямоугольник 51"/>
          <p:cNvSpPr>
            <a:spLocks noChangeArrowheads="1"/>
          </p:cNvSpPr>
          <p:nvPr/>
        </p:nvSpPr>
        <p:spPr bwMode="auto">
          <a:xfrm>
            <a:off x="1733550" y="188914"/>
            <a:ext cx="8934450" cy="76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uk-UA" altLang="uk-UA" sz="4400" b="1" dirty="0">
                <a:latin typeface="Georgia" panose="02040502050405020303" pitchFamily="18" charset="0"/>
              </a:rPr>
              <a:t>« Закон про п’ять колосків»</a:t>
            </a:r>
            <a:endParaRPr lang="uk-UA" altLang="uk-UA" sz="4400" dirty="0">
              <a:latin typeface="Georgia" panose="02040502050405020303" pitchFamily="18" charset="0"/>
            </a:endParaRPr>
          </a:p>
        </p:txBody>
      </p:sp>
      <p:pic>
        <p:nvPicPr>
          <p:cNvPr id="53" name="Рисунок 52" descr="x_55f2793f.jpg"/>
          <p:cNvPicPr>
            <a:picLocks noChangeAspect="1"/>
          </p:cNvPicPr>
          <p:nvPr/>
        </p:nvPicPr>
        <p:blipFill>
          <a:blip r:embed="rId2" cstate="print"/>
          <a:stretch>
            <a:fillRect/>
          </a:stretch>
        </p:blipFill>
        <p:spPr>
          <a:xfrm>
            <a:off x="9455696" y="1338865"/>
            <a:ext cx="2736304" cy="3476625"/>
          </a:xfrm>
          <a:prstGeom prst="rect">
            <a:avLst/>
          </a:prstGeom>
          <a:ln>
            <a:noFill/>
          </a:ln>
          <a:effectLst>
            <a:softEdge rad="112500"/>
          </a:effectLst>
        </p:spPr>
      </p:pic>
      <p:sp>
        <p:nvSpPr>
          <p:cNvPr id="54" name="Прямоугольник 53"/>
          <p:cNvSpPr/>
          <p:nvPr/>
        </p:nvSpPr>
        <p:spPr>
          <a:xfrm>
            <a:off x="309965" y="980728"/>
            <a:ext cx="9097505" cy="563231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eaLnBrk="1" hangingPunct="1">
              <a:defRPr/>
            </a:pPr>
            <a:r>
              <a:rPr lang="uk-UA" sz="2000" dirty="0">
                <a:solidFill>
                  <a:schemeClr val="bg2"/>
                </a:solidFill>
              </a:rPr>
              <a:t>Влітку 1932р. голодне населення, намагаючись хоч якось вижити, масово стригло ще не дозрілу пшеницю на полях. Працівники НКВС та ДЕПУ за допомогою активістів з числа незаможних селян почали виловлювати «перукарів», тобто тих хто ночами зрізував колоски.</a:t>
            </a:r>
          </a:p>
          <a:p>
            <a:pPr algn="ctr" eaLnBrk="1" hangingPunct="1">
              <a:defRPr/>
            </a:pPr>
            <a:r>
              <a:rPr lang="uk-UA" sz="2000" dirty="0">
                <a:solidFill>
                  <a:schemeClr val="bg2"/>
                </a:solidFill>
              </a:rPr>
              <a:t>Оскільки зібраний урожай зразу  після обмолоту  доправлявся на хлібоприймальний пункт, селяни масово почали красти зерно. Однак влада перекрила і цей шлях: 7 серпня 1932 р. прийнято постанову «Про  охорону майна державних підприємств, колгоспів та кооперації і зміцнення громадської (соціалістичної) власності». </a:t>
            </a:r>
          </a:p>
          <a:p>
            <a:pPr algn="ctr" eaLnBrk="1" hangingPunct="1">
              <a:defRPr/>
            </a:pPr>
            <a:endParaRPr lang="uk-UA" sz="2000" dirty="0">
              <a:solidFill>
                <a:schemeClr val="bg2"/>
              </a:solidFill>
            </a:endParaRPr>
          </a:p>
          <a:p>
            <a:pPr algn="ctr" eaLnBrk="1" hangingPunct="1">
              <a:defRPr/>
            </a:pPr>
            <a:r>
              <a:rPr lang="uk-UA" sz="2000" dirty="0">
                <a:solidFill>
                  <a:schemeClr val="bg2"/>
                </a:solidFill>
              </a:rPr>
              <a:t>Збирання колосків визначалося як розкрадання соціалістичної власності, покарання – розстріл з конфіскацією всього майна при тяжких обставинах і мінімум 10 років ув’язнення в усіх інших випадках. «Закон про п’ять колосків» - так називали його в селі. Рівно стільки потрібно для засудження. Людей засуджували за збір колосків на вже зораному колгоспному полі, за зріз колосків на власному полі,  за «самоправний» помел власного хліба, за розмови про те, що план хлібоздачі нереально виконати, за приховування харчів.</a:t>
            </a:r>
          </a:p>
        </p:txBody>
      </p:sp>
    </p:spTree>
    <p:extLst>
      <p:ext uri="{BB962C8B-B14F-4D97-AF65-F5344CB8AC3E}">
        <p14:creationId xmlns:p14="http://schemas.microsoft.com/office/powerpoint/2010/main" xmlns="" val="2338512160"/>
      </p:ext>
    </p:extLst>
  </p:cSld>
  <p:clrMapOvr>
    <a:masterClrMapping/>
  </p:clrMapOvr>
  <p:transition>
    <p:comb/>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Прямоугольник 66"/>
          <p:cNvSpPr>
            <a:spLocks noChangeArrowheads="1"/>
          </p:cNvSpPr>
          <p:nvPr/>
        </p:nvSpPr>
        <p:spPr bwMode="auto">
          <a:xfrm>
            <a:off x="2495551" y="1"/>
            <a:ext cx="7280275"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uk-UA" altLang="uk-UA" sz="4000" b="1">
                <a:latin typeface="Georgia" panose="02040502050405020303" pitchFamily="18" charset="0"/>
              </a:rPr>
              <a:t>Закон про “Чорні дошки”</a:t>
            </a:r>
          </a:p>
        </p:txBody>
      </p:sp>
      <p:sp>
        <p:nvSpPr>
          <p:cNvPr id="69" name="Прямоугольник 68"/>
          <p:cNvSpPr/>
          <p:nvPr/>
        </p:nvSpPr>
        <p:spPr>
          <a:xfrm>
            <a:off x="309965" y="908051"/>
            <a:ext cx="6989737" cy="5324535"/>
          </a:xfrm>
          <a:prstGeom prst="rect">
            <a:avLst/>
          </a:prstGeom>
        </p:spPr>
        <p:style>
          <a:lnRef idx="0">
            <a:scrgbClr r="0" g="0" b="0"/>
          </a:lnRef>
          <a:fillRef idx="1001">
            <a:schemeClr val="dk1"/>
          </a:fillRef>
          <a:effectRef idx="0">
            <a:scrgbClr r="0" g="0" b="0"/>
          </a:effectRef>
          <a:fontRef idx="major"/>
        </p:style>
        <p:txBody>
          <a:bodyPr wrap="square">
            <a:spAutoFit/>
          </a:bodyPr>
          <a:lstStyle/>
          <a:p>
            <a:pPr eaLnBrk="1" hangingPunct="1">
              <a:defRPr/>
            </a:pPr>
            <a:r>
              <a:rPr lang="uk-UA" sz="2000" b="1" dirty="0" err="1"/>
              <a:t>Чо́рні</a:t>
            </a:r>
            <a:r>
              <a:rPr lang="uk-UA" sz="2000" b="1" dirty="0"/>
              <a:t> </a:t>
            </a:r>
            <a:r>
              <a:rPr lang="uk-UA" sz="2000" b="1" dirty="0" err="1"/>
              <a:t>до́шки</a:t>
            </a:r>
            <a:r>
              <a:rPr lang="uk-UA" sz="2000" dirty="0"/>
              <a:t> — система психологічного, військового та адміністративного терору радянської влади в Україні та районах СРСР, населених переважно українцями. Застосовувався 1920—1930-тих років на громадян, що чинили опір явно протиправним діям.</a:t>
            </a:r>
          </a:p>
          <a:p>
            <a:pPr eaLnBrk="1" hangingPunct="1">
              <a:defRPr/>
            </a:pPr>
            <a:endParaRPr lang="uk-UA" sz="2000" dirty="0"/>
          </a:p>
          <a:p>
            <a:pPr eaLnBrk="1" hangingPunct="1">
              <a:defRPr/>
            </a:pPr>
            <a:r>
              <a:rPr lang="uk-UA" sz="2000" dirty="0"/>
              <a:t>Чорні дошки — це також статус села чи району на території Української СРР, який передбачав блокаду та посилений </a:t>
            </a:r>
            <a:r>
              <a:rPr lang="uk-UA" sz="2000" i="1" dirty="0"/>
              <a:t>терор голодом</a:t>
            </a:r>
            <a:r>
              <a:rPr lang="uk-UA" sz="2000" dirty="0"/>
              <a:t> цивільного населення під час геноциду українського народу 1932–1933 роки. Присвоювався комуністичним режимом населеним пунктам та районам, які чинили опір примусовій колективізації, масовим актам беззаконня влади, зокрема повного вилучення харчових продуктів у мешканців села чи цілого району, що призводило до голодної смерті громадян.</a:t>
            </a:r>
          </a:p>
        </p:txBody>
      </p:sp>
      <p:pic>
        <p:nvPicPr>
          <p:cNvPr id="20484" name="Рисунок 69" descr="Blackboard_Holodomor_in_Ukraine.jpe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7299702" y="908051"/>
            <a:ext cx="4711484" cy="53577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85547367"/>
      </p:ext>
    </p:extLst>
  </p:cSld>
  <p:clrMapOvr>
    <a:masterClrMapping/>
  </p:clrMapOvr>
  <p:transition>
    <p:comb/>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1">
              <a:lumMod val="20000"/>
              <a:lumOff val="80000"/>
            </a:schemeClr>
          </a:solidFill>
        </p:spPr>
        <p:txBody>
          <a:bodyPr/>
          <a:lstStyle/>
          <a:p>
            <a:r>
              <a:rPr lang="uk-UA" b="1" cap="none" spc="50" dirty="0" smtClean="0">
                <a:ln w="9525" cmpd="sng">
                  <a:solidFill>
                    <a:schemeClr val="accent1"/>
                  </a:solidFill>
                  <a:prstDash val="solid"/>
                </a:ln>
                <a:solidFill>
                  <a:srgbClr val="7030A0"/>
                </a:solidFill>
                <a:effectLst>
                  <a:glow rad="38100">
                    <a:schemeClr val="accent1">
                      <a:alpha val="40000"/>
                    </a:schemeClr>
                  </a:glow>
                </a:effectLst>
              </a:rPr>
              <a:t>Захист проекту ІІ підгрупи</a:t>
            </a:r>
            <a:endParaRPr lang="uk-UA" b="1" cap="none" spc="50" dirty="0">
              <a:ln w="9525" cmpd="sng">
                <a:solidFill>
                  <a:schemeClr val="accent1"/>
                </a:solidFill>
                <a:prstDash val="solid"/>
              </a:ln>
              <a:solidFill>
                <a:srgbClr val="7030A0"/>
              </a:solidFill>
              <a:effectLst>
                <a:glow rad="38100">
                  <a:schemeClr val="accent1">
                    <a:alpha val="40000"/>
                  </a:schemeClr>
                </a:glow>
              </a:effectLst>
            </a:endParaRPr>
          </a:p>
        </p:txBody>
      </p:sp>
      <p:sp>
        <p:nvSpPr>
          <p:cNvPr id="3" name="Місце для вмісту 2"/>
          <p:cNvSpPr>
            <a:spLocks noGrp="1"/>
          </p:cNvSpPr>
          <p:nvPr>
            <p:ph idx="1"/>
          </p:nvPr>
        </p:nvSpPr>
        <p:spPr>
          <a:xfrm>
            <a:off x="778790" y="2417734"/>
            <a:ext cx="7481807" cy="3750591"/>
          </a:xfrm>
        </p:spPr>
        <p:txBody>
          <a:bodyPr>
            <a:noAutofit/>
          </a:bodyPr>
          <a:lstStyle/>
          <a:p>
            <a:pPr marL="0" indent="0">
              <a:buNone/>
            </a:pPr>
            <a:r>
              <a:rPr lang="uk-UA" sz="28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За жінок, чоловіків, дітей</a:t>
            </a:r>
          </a:p>
          <a:p>
            <a:pPr marL="0" indent="0">
              <a:buNone/>
            </a:pPr>
            <a:r>
              <a:rPr lang="uk-UA" sz="28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За малих дорослих і старих, </a:t>
            </a:r>
          </a:p>
          <a:p>
            <a:pPr marL="0" indent="0">
              <a:buNone/>
            </a:pPr>
            <a:r>
              <a:rPr lang="uk-UA" sz="28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Не лунали дзвони за впокій…</a:t>
            </a:r>
          </a:p>
          <a:p>
            <a:pPr marL="0" indent="0">
              <a:buNone/>
            </a:pPr>
            <a:r>
              <a:rPr lang="uk-UA" sz="28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Ні труни, ні хрестів і ні тризни.</a:t>
            </a:r>
          </a:p>
          <a:p>
            <a:pPr marL="0" indent="0">
              <a:buNone/>
            </a:pPr>
            <a:r>
              <a:rPr lang="uk-UA" sz="28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Прямо в яму, на віки віків.</a:t>
            </a:r>
          </a:p>
          <a:p>
            <a:pPr marL="0" indent="0">
              <a:buNone/>
            </a:pPr>
            <a:r>
              <a:rPr lang="uk-UA" sz="28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Чорна сповідь моєї Вітчизни</a:t>
            </a:r>
          </a:p>
          <a:p>
            <a:pPr marL="0" indent="0">
              <a:buNone/>
            </a:pPr>
            <a:r>
              <a:rPr lang="uk-UA" sz="28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І її затамований біль</a:t>
            </a:r>
            <a:endParaRPr lang="uk-UA"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xmlns="" val="3819979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Прямоугольник 6"/>
          <p:cNvSpPr/>
          <p:nvPr/>
        </p:nvSpPr>
        <p:spPr>
          <a:xfrm>
            <a:off x="727188" y="4941889"/>
            <a:ext cx="3713051" cy="1582737"/>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dirty="0">
                <a:solidFill>
                  <a:srgbClr val="000000"/>
                </a:solidFill>
                <a:latin typeface="Georgia" pitchFamily="18" charset="0"/>
              </a:rPr>
              <a:t>Середня </a:t>
            </a:r>
            <a:r>
              <a:rPr lang="ru-RU" dirty="0" err="1">
                <a:solidFill>
                  <a:srgbClr val="000000"/>
                </a:solidFill>
                <a:latin typeface="Georgia" pitchFamily="18" charset="0"/>
              </a:rPr>
              <a:t>тривалість</a:t>
            </a:r>
            <a:r>
              <a:rPr lang="ru-RU" dirty="0">
                <a:solidFill>
                  <a:srgbClr val="000000"/>
                </a:solidFill>
                <a:latin typeface="Georgia" pitchFamily="18" charset="0"/>
              </a:rPr>
              <a:t> </a:t>
            </a:r>
            <a:r>
              <a:rPr lang="ru-RU" dirty="0" err="1">
                <a:solidFill>
                  <a:srgbClr val="000000"/>
                </a:solidFill>
                <a:latin typeface="Georgia" pitchFamily="18" charset="0"/>
              </a:rPr>
              <a:t>життя</a:t>
            </a:r>
            <a:r>
              <a:rPr lang="ru-RU" dirty="0">
                <a:solidFill>
                  <a:srgbClr val="000000"/>
                </a:solidFill>
                <a:latin typeface="Georgia" pitchFamily="18" charset="0"/>
              </a:rPr>
              <a:t> </a:t>
            </a:r>
            <a:r>
              <a:rPr lang="ru-RU" dirty="0" err="1">
                <a:solidFill>
                  <a:srgbClr val="000000"/>
                </a:solidFill>
                <a:latin typeface="Georgia" pitchFamily="18" charset="0"/>
              </a:rPr>
              <a:t>українців</a:t>
            </a:r>
            <a:r>
              <a:rPr lang="ru-RU" dirty="0">
                <a:solidFill>
                  <a:srgbClr val="000000"/>
                </a:solidFill>
                <a:latin typeface="Georgia" pitchFamily="18" charset="0"/>
              </a:rPr>
              <a:t> 1933 р. становила 7,3 року в </a:t>
            </a:r>
            <a:r>
              <a:rPr lang="ru-RU" dirty="0" err="1">
                <a:solidFill>
                  <a:srgbClr val="000000"/>
                </a:solidFill>
                <a:latin typeface="Georgia" pitchFamily="18" charset="0"/>
              </a:rPr>
              <a:t>чоловіків</a:t>
            </a:r>
            <a:r>
              <a:rPr lang="ru-RU" dirty="0">
                <a:solidFill>
                  <a:srgbClr val="000000"/>
                </a:solidFill>
                <a:latin typeface="Georgia" pitchFamily="18" charset="0"/>
              </a:rPr>
              <a:t> </a:t>
            </a:r>
            <a:r>
              <a:rPr lang="ru-RU" dirty="0" err="1">
                <a:solidFill>
                  <a:srgbClr val="000000"/>
                </a:solidFill>
                <a:latin typeface="Georgia" pitchFamily="18" charset="0"/>
              </a:rPr>
              <a:t>і</a:t>
            </a:r>
            <a:r>
              <a:rPr lang="ru-RU" dirty="0">
                <a:solidFill>
                  <a:srgbClr val="000000"/>
                </a:solidFill>
                <a:latin typeface="Georgia" pitchFamily="18" charset="0"/>
              </a:rPr>
              <a:t> 10,9 у </a:t>
            </a:r>
            <a:r>
              <a:rPr lang="ru-RU" dirty="0" err="1">
                <a:solidFill>
                  <a:srgbClr val="000000"/>
                </a:solidFill>
                <a:latin typeface="Georgia" pitchFamily="18" charset="0"/>
              </a:rPr>
              <a:t>жінок</a:t>
            </a:r>
            <a:r>
              <a:rPr lang="ru-RU" dirty="0">
                <a:solidFill>
                  <a:srgbClr val="000000"/>
                </a:solidFill>
                <a:latin typeface="Georgia" pitchFamily="18" charset="0"/>
              </a:rPr>
              <a:t>.</a:t>
            </a:r>
            <a:endParaRPr lang="uk-UA" dirty="0">
              <a:solidFill>
                <a:srgbClr val="000000"/>
              </a:solidFill>
              <a:latin typeface="Georgia" pitchFamily="18" charset="0"/>
            </a:endParaRPr>
          </a:p>
        </p:txBody>
      </p:sp>
      <p:sp>
        <p:nvSpPr>
          <p:cNvPr id="8" name="Прямоугольник 7"/>
          <p:cNvSpPr/>
          <p:nvPr/>
        </p:nvSpPr>
        <p:spPr>
          <a:xfrm>
            <a:off x="727188" y="2852738"/>
            <a:ext cx="3784487" cy="165576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dirty="0">
                <a:solidFill>
                  <a:srgbClr val="000000"/>
                </a:solidFill>
                <a:latin typeface="Georgia" pitchFamily="18" charset="0"/>
              </a:rPr>
              <a:t>Навесні 1933-го </a:t>
            </a:r>
            <a:r>
              <a:rPr lang="ru-RU" dirty="0" err="1">
                <a:solidFill>
                  <a:srgbClr val="000000"/>
                </a:solidFill>
                <a:latin typeface="Georgia" pitchFamily="18" charset="0"/>
              </a:rPr>
              <a:t>від</a:t>
            </a:r>
            <a:r>
              <a:rPr lang="ru-RU" dirty="0">
                <a:solidFill>
                  <a:srgbClr val="000000"/>
                </a:solidFill>
                <a:latin typeface="Georgia" pitchFamily="18" charset="0"/>
              </a:rPr>
              <a:t> голоду </a:t>
            </a:r>
            <a:r>
              <a:rPr lang="ru-RU" dirty="0" err="1">
                <a:solidFill>
                  <a:srgbClr val="000000"/>
                </a:solidFill>
                <a:latin typeface="Georgia" pitchFamily="18" charset="0"/>
              </a:rPr>
              <a:t>вмирали</a:t>
            </a:r>
            <a:r>
              <a:rPr lang="ru-RU" dirty="0">
                <a:solidFill>
                  <a:srgbClr val="000000"/>
                </a:solidFill>
                <a:latin typeface="Georgia" pitchFamily="18" charset="0"/>
              </a:rPr>
              <a:t> 17 людей </a:t>
            </a:r>
            <a:r>
              <a:rPr lang="ru-RU" dirty="0" err="1">
                <a:solidFill>
                  <a:srgbClr val="000000"/>
                </a:solidFill>
                <a:latin typeface="Georgia" pitchFamily="18" charset="0"/>
              </a:rPr>
              <a:t>щохвилини</a:t>
            </a:r>
            <a:r>
              <a:rPr lang="ru-RU" dirty="0">
                <a:solidFill>
                  <a:srgbClr val="000000"/>
                </a:solidFill>
                <a:latin typeface="Georgia" pitchFamily="18" charset="0"/>
              </a:rPr>
              <a:t>, 1000 – </a:t>
            </a:r>
            <a:r>
              <a:rPr lang="ru-RU" dirty="0" err="1">
                <a:solidFill>
                  <a:srgbClr val="000000"/>
                </a:solidFill>
                <a:latin typeface="Georgia" pitchFamily="18" charset="0"/>
              </a:rPr>
              <a:t>щогодини</a:t>
            </a:r>
            <a:r>
              <a:rPr lang="ru-RU" dirty="0">
                <a:solidFill>
                  <a:srgbClr val="000000"/>
                </a:solidFill>
                <a:latin typeface="Georgia" pitchFamily="18" charset="0"/>
              </a:rPr>
              <a:t>, </a:t>
            </a:r>
            <a:r>
              <a:rPr lang="ru-RU" dirty="0" err="1">
                <a:solidFill>
                  <a:srgbClr val="000000"/>
                </a:solidFill>
                <a:latin typeface="Georgia" pitchFamily="18" charset="0"/>
              </a:rPr>
              <a:t>майже</a:t>
            </a:r>
            <a:r>
              <a:rPr lang="ru-RU" dirty="0">
                <a:solidFill>
                  <a:srgbClr val="000000"/>
                </a:solidFill>
                <a:latin typeface="Georgia" pitchFamily="18" charset="0"/>
              </a:rPr>
              <a:t> 25 </a:t>
            </a:r>
            <a:r>
              <a:rPr lang="ru-RU" dirty="0" err="1">
                <a:solidFill>
                  <a:srgbClr val="000000"/>
                </a:solidFill>
                <a:latin typeface="Georgia" pitchFamily="18" charset="0"/>
              </a:rPr>
              <a:t>тисяч</a:t>
            </a:r>
            <a:r>
              <a:rPr lang="ru-RU" dirty="0">
                <a:solidFill>
                  <a:srgbClr val="000000"/>
                </a:solidFill>
                <a:latin typeface="Georgia" pitchFamily="18" charset="0"/>
              </a:rPr>
              <a:t> – </a:t>
            </a:r>
            <a:r>
              <a:rPr lang="ru-RU" dirty="0" err="1">
                <a:solidFill>
                  <a:srgbClr val="000000"/>
                </a:solidFill>
                <a:latin typeface="Georgia" pitchFamily="18" charset="0"/>
              </a:rPr>
              <a:t>щодня</a:t>
            </a:r>
            <a:r>
              <a:rPr lang="ru-RU" dirty="0">
                <a:solidFill>
                  <a:srgbClr val="000000"/>
                </a:solidFill>
                <a:latin typeface="Georgia" pitchFamily="18" charset="0"/>
              </a:rPr>
              <a:t>.</a:t>
            </a:r>
            <a:endParaRPr lang="uk-UA" dirty="0">
              <a:solidFill>
                <a:srgbClr val="000000"/>
              </a:solidFill>
              <a:latin typeface="Georgia" pitchFamily="18" charset="0"/>
            </a:endParaRPr>
          </a:p>
        </p:txBody>
      </p:sp>
      <p:sp>
        <p:nvSpPr>
          <p:cNvPr id="9" name="Прямоугольник 8"/>
          <p:cNvSpPr/>
          <p:nvPr/>
        </p:nvSpPr>
        <p:spPr>
          <a:xfrm>
            <a:off x="573438" y="981076"/>
            <a:ext cx="3938238" cy="1584325"/>
          </a:xfrm>
          <a:prstGeom prst="rect">
            <a:avLst/>
          </a:prstGeom>
          <a:solidFill>
            <a:srgbClr val="FFFF99"/>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hangingPunct="1">
              <a:defRPr/>
            </a:pPr>
            <a:r>
              <a:rPr lang="ru-RU" dirty="0">
                <a:solidFill>
                  <a:srgbClr val="000000"/>
                </a:solidFill>
                <a:latin typeface="Georgia" pitchFamily="18" charset="0"/>
              </a:rPr>
              <a:t>Голодомор в </a:t>
            </a:r>
            <a:r>
              <a:rPr lang="ru-RU" dirty="0" err="1">
                <a:solidFill>
                  <a:srgbClr val="000000"/>
                </a:solidFill>
                <a:latin typeface="Georgia" pitchFamily="18" charset="0"/>
              </a:rPr>
              <a:t>Україні</a:t>
            </a:r>
            <a:r>
              <a:rPr lang="ru-RU" dirty="0">
                <a:solidFill>
                  <a:srgbClr val="000000"/>
                </a:solidFill>
                <a:latin typeface="Georgia" pitchFamily="18" charset="0"/>
              </a:rPr>
              <a:t> </a:t>
            </a:r>
            <a:r>
              <a:rPr lang="ru-RU" dirty="0" err="1">
                <a:solidFill>
                  <a:srgbClr val="000000"/>
                </a:solidFill>
                <a:latin typeface="Georgia" pitchFamily="18" charset="0"/>
              </a:rPr>
              <a:t>тривав</a:t>
            </a:r>
            <a:r>
              <a:rPr lang="ru-RU" dirty="0">
                <a:solidFill>
                  <a:srgbClr val="000000"/>
                </a:solidFill>
                <a:latin typeface="Georgia" pitchFamily="18" charset="0"/>
              </a:rPr>
              <a:t> 17 </a:t>
            </a:r>
            <a:r>
              <a:rPr lang="ru-RU" dirty="0" err="1">
                <a:solidFill>
                  <a:srgbClr val="000000"/>
                </a:solidFill>
                <a:latin typeface="Georgia" pitchFamily="18" charset="0"/>
              </a:rPr>
              <a:t>місяців</a:t>
            </a:r>
            <a:r>
              <a:rPr lang="ru-RU" dirty="0">
                <a:solidFill>
                  <a:srgbClr val="000000"/>
                </a:solidFill>
                <a:latin typeface="Georgia" pitchFamily="18" charset="0"/>
              </a:rPr>
              <a:t> (</a:t>
            </a:r>
            <a:r>
              <a:rPr lang="ru-RU" dirty="0" err="1">
                <a:solidFill>
                  <a:srgbClr val="000000"/>
                </a:solidFill>
                <a:latin typeface="Georgia" pitchFamily="18" charset="0"/>
              </a:rPr>
              <a:t>з</a:t>
            </a:r>
            <a:r>
              <a:rPr lang="ru-RU" dirty="0">
                <a:solidFill>
                  <a:srgbClr val="000000"/>
                </a:solidFill>
                <a:latin typeface="Georgia" pitchFamily="18" charset="0"/>
              </a:rPr>
              <a:t> </a:t>
            </a:r>
            <a:r>
              <a:rPr lang="ru-RU" dirty="0" err="1">
                <a:solidFill>
                  <a:srgbClr val="000000"/>
                </a:solidFill>
                <a:latin typeface="Georgia" pitchFamily="18" charset="0"/>
              </a:rPr>
              <a:t>квітня</a:t>
            </a:r>
            <a:r>
              <a:rPr lang="ru-RU" dirty="0">
                <a:solidFill>
                  <a:srgbClr val="000000"/>
                </a:solidFill>
                <a:latin typeface="Georgia" pitchFamily="18" charset="0"/>
              </a:rPr>
              <a:t> 1932 р. по листопад 1933 р.) За </a:t>
            </a:r>
            <a:r>
              <a:rPr lang="ru-RU" dirty="0" err="1">
                <a:solidFill>
                  <a:srgbClr val="000000"/>
                </a:solidFill>
                <a:latin typeface="Georgia" pitchFamily="18" charset="0"/>
              </a:rPr>
              <a:t>різними</a:t>
            </a:r>
            <a:r>
              <a:rPr lang="ru-RU" dirty="0">
                <a:solidFill>
                  <a:srgbClr val="000000"/>
                </a:solidFill>
                <a:latin typeface="Georgia" pitchFamily="18" charset="0"/>
              </a:rPr>
              <a:t> </a:t>
            </a:r>
            <a:r>
              <a:rPr lang="ru-RU" dirty="0" err="1">
                <a:solidFill>
                  <a:srgbClr val="000000"/>
                </a:solidFill>
                <a:latin typeface="Georgia" pitchFamily="18" charset="0"/>
              </a:rPr>
              <a:t>даними</a:t>
            </a:r>
            <a:r>
              <a:rPr lang="ru-RU" dirty="0">
                <a:solidFill>
                  <a:srgbClr val="000000"/>
                </a:solidFill>
                <a:latin typeface="Georgia" pitchFamily="18" charset="0"/>
              </a:rPr>
              <a:t>, </a:t>
            </a:r>
            <a:r>
              <a:rPr lang="ru-RU" dirty="0" err="1">
                <a:solidFill>
                  <a:srgbClr val="000000"/>
                </a:solidFill>
                <a:latin typeface="Georgia" pitchFamily="18" charset="0"/>
              </a:rPr>
              <a:t>загинули</a:t>
            </a:r>
            <a:r>
              <a:rPr lang="ru-RU" dirty="0">
                <a:solidFill>
                  <a:srgbClr val="000000"/>
                </a:solidFill>
                <a:latin typeface="Georgia" pitchFamily="18" charset="0"/>
              </a:rPr>
              <a:t> </a:t>
            </a:r>
            <a:r>
              <a:rPr lang="ru-RU" dirty="0" err="1">
                <a:solidFill>
                  <a:srgbClr val="000000"/>
                </a:solidFill>
                <a:latin typeface="Georgia" pitchFamily="18" charset="0"/>
              </a:rPr>
              <a:t>від</a:t>
            </a:r>
            <a:r>
              <a:rPr lang="ru-RU" dirty="0">
                <a:solidFill>
                  <a:srgbClr val="000000"/>
                </a:solidFill>
                <a:latin typeface="Georgia" pitchFamily="18" charset="0"/>
              </a:rPr>
              <a:t> 4 до 7 млн. </a:t>
            </a:r>
            <a:r>
              <a:rPr lang="ru-RU" dirty="0" err="1">
                <a:solidFill>
                  <a:srgbClr val="000000"/>
                </a:solidFill>
                <a:latin typeface="Georgia" pitchFamily="18" charset="0"/>
              </a:rPr>
              <a:t>осіб</a:t>
            </a:r>
            <a:r>
              <a:rPr lang="ru-RU" dirty="0">
                <a:solidFill>
                  <a:srgbClr val="000000"/>
                </a:solidFill>
                <a:latin typeface="Georgia" pitchFamily="18" charset="0"/>
              </a:rPr>
              <a:t>.</a:t>
            </a:r>
            <a:endParaRPr lang="uk-UA" dirty="0">
              <a:solidFill>
                <a:srgbClr val="000000"/>
              </a:solidFill>
              <a:latin typeface="Georgia" pitchFamily="18" charset="0"/>
            </a:endParaRPr>
          </a:p>
        </p:txBody>
      </p:sp>
      <p:sp>
        <p:nvSpPr>
          <p:cNvPr id="10" name="Прямоугольник 9"/>
          <p:cNvSpPr/>
          <p:nvPr/>
        </p:nvSpPr>
        <p:spPr>
          <a:xfrm>
            <a:off x="7680325" y="2997201"/>
            <a:ext cx="3850413" cy="1655763"/>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dirty="0">
                <a:solidFill>
                  <a:srgbClr val="000000"/>
                </a:solidFill>
                <a:latin typeface="Georgia" pitchFamily="18" charset="0"/>
              </a:rPr>
              <a:t>У </a:t>
            </a:r>
            <a:r>
              <a:rPr lang="ru-RU" dirty="0" err="1">
                <a:solidFill>
                  <a:srgbClr val="000000"/>
                </a:solidFill>
                <a:latin typeface="Georgia" pitchFamily="18" charset="0"/>
              </a:rPr>
              <a:t>листопаді</a:t>
            </a:r>
            <a:r>
              <a:rPr lang="ru-RU" dirty="0">
                <a:solidFill>
                  <a:srgbClr val="000000"/>
                </a:solidFill>
                <a:latin typeface="Georgia" pitchFamily="18" charset="0"/>
              </a:rPr>
              <a:t> 1989 р. у </a:t>
            </a:r>
            <a:r>
              <a:rPr lang="ru-RU" dirty="0" err="1">
                <a:solidFill>
                  <a:srgbClr val="000000"/>
                </a:solidFill>
                <a:latin typeface="Georgia" pitchFamily="18" charset="0"/>
              </a:rPr>
              <a:t>висновках</a:t>
            </a:r>
            <a:r>
              <a:rPr lang="ru-RU" dirty="0">
                <a:solidFill>
                  <a:srgbClr val="000000"/>
                </a:solidFill>
                <a:latin typeface="Georgia" pitchFamily="18" charset="0"/>
              </a:rPr>
              <a:t> </a:t>
            </a:r>
            <a:r>
              <a:rPr lang="ru-RU" dirty="0" err="1">
                <a:solidFill>
                  <a:srgbClr val="000000"/>
                </a:solidFill>
                <a:latin typeface="Georgia" pitchFamily="18" charset="0"/>
              </a:rPr>
              <a:t>Міжнародної</a:t>
            </a:r>
            <a:r>
              <a:rPr lang="ru-RU" dirty="0">
                <a:solidFill>
                  <a:srgbClr val="000000"/>
                </a:solidFill>
                <a:latin typeface="Georgia" pitchFamily="18" charset="0"/>
              </a:rPr>
              <a:t> </a:t>
            </a:r>
            <a:r>
              <a:rPr lang="ru-RU" dirty="0" err="1">
                <a:solidFill>
                  <a:srgbClr val="000000"/>
                </a:solidFill>
                <a:latin typeface="Georgia" pitchFamily="18" charset="0"/>
              </a:rPr>
              <a:t>комісії</a:t>
            </a:r>
            <a:r>
              <a:rPr lang="ru-RU" dirty="0">
                <a:solidFill>
                  <a:srgbClr val="000000"/>
                </a:solidFill>
                <a:latin typeface="Georgia" pitchFamily="18" charset="0"/>
              </a:rPr>
              <a:t> </a:t>
            </a:r>
            <a:r>
              <a:rPr lang="ru-RU" dirty="0" err="1">
                <a:solidFill>
                  <a:srgbClr val="000000"/>
                </a:solidFill>
                <a:latin typeface="Georgia" pitchFamily="18" charset="0"/>
              </a:rPr>
              <a:t>з</a:t>
            </a:r>
            <a:r>
              <a:rPr lang="ru-RU" dirty="0">
                <a:solidFill>
                  <a:srgbClr val="000000"/>
                </a:solidFill>
                <a:latin typeface="Georgia" pitchFamily="18" charset="0"/>
              </a:rPr>
              <a:t> </a:t>
            </a:r>
            <a:r>
              <a:rPr lang="ru-RU" dirty="0" err="1">
                <a:solidFill>
                  <a:srgbClr val="000000"/>
                </a:solidFill>
                <a:latin typeface="Georgia" pitchFamily="18" charset="0"/>
              </a:rPr>
              <a:t>розслідування</a:t>
            </a:r>
            <a:r>
              <a:rPr lang="ru-RU" dirty="0">
                <a:solidFill>
                  <a:srgbClr val="000000"/>
                </a:solidFill>
                <a:latin typeface="Georgia" pitchFamily="18" charset="0"/>
              </a:rPr>
              <a:t> голоду 1932-33 </a:t>
            </a:r>
            <a:r>
              <a:rPr lang="ru-RU" dirty="0" err="1">
                <a:solidFill>
                  <a:srgbClr val="000000"/>
                </a:solidFill>
                <a:latin typeface="Georgia" pitchFamily="18" charset="0"/>
              </a:rPr>
              <a:t>рр</a:t>
            </a:r>
            <a:r>
              <a:rPr lang="ru-RU" dirty="0">
                <a:solidFill>
                  <a:srgbClr val="000000"/>
                </a:solidFill>
                <a:latin typeface="Georgia" pitchFamily="18" charset="0"/>
              </a:rPr>
              <a:t>. в </a:t>
            </a:r>
            <a:r>
              <a:rPr lang="ru-RU" dirty="0" err="1">
                <a:solidFill>
                  <a:srgbClr val="000000"/>
                </a:solidFill>
                <a:latin typeface="Georgia" pitchFamily="18" charset="0"/>
              </a:rPr>
              <a:t>Україні</a:t>
            </a:r>
            <a:r>
              <a:rPr lang="ru-RU" dirty="0">
                <a:solidFill>
                  <a:srgbClr val="000000"/>
                </a:solidFill>
                <a:latin typeface="Georgia" pitchFamily="18" charset="0"/>
              </a:rPr>
              <a:t> голодомор </a:t>
            </a:r>
            <a:r>
              <a:rPr lang="ru-RU" dirty="0" err="1">
                <a:solidFill>
                  <a:srgbClr val="000000"/>
                </a:solidFill>
                <a:latin typeface="Georgia" pitchFamily="18" charset="0"/>
              </a:rPr>
              <a:t>кваліфікували</a:t>
            </a:r>
            <a:r>
              <a:rPr lang="ru-RU" dirty="0">
                <a:solidFill>
                  <a:srgbClr val="000000"/>
                </a:solidFill>
                <a:latin typeface="Georgia" pitchFamily="18" charset="0"/>
              </a:rPr>
              <a:t> як геноцид </a:t>
            </a:r>
            <a:r>
              <a:rPr lang="ru-RU" dirty="0" err="1">
                <a:solidFill>
                  <a:srgbClr val="000000"/>
                </a:solidFill>
                <a:latin typeface="Georgia" pitchFamily="18" charset="0"/>
              </a:rPr>
              <a:t>проти</a:t>
            </a:r>
            <a:r>
              <a:rPr lang="ru-RU" dirty="0">
                <a:solidFill>
                  <a:srgbClr val="000000"/>
                </a:solidFill>
                <a:latin typeface="Georgia" pitchFamily="18" charset="0"/>
              </a:rPr>
              <a:t> </a:t>
            </a:r>
            <a:r>
              <a:rPr lang="ru-RU" dirty="0" err="1">
                <a:solidFill>
                  <a:srgbClr val="000000"/>
                </a:solidFill>
                <a:latin typeface="Georgia" pitchFamily="18" charset="0"/>
              </a:rPr>
              <a:t>українського</a:t>
            </a:r>
            <a:r>
              <a:rPr lang="ru-RU" dirty="0">
                <a:solidFill>
                  <a:srgbClr val="000000"/>
                </a:solidFill>
                <a:latin typeface="Georgia" pitchFamily="18" charset="0"/>
              </a:rPr>
              <a:t> народу</a:t>
            </a:r>
            <a:r>
              <a:rPr lang="ru-RU" dirty="0"/>
              <a:t>.</a:t>
            </a:r>
            <a:endParaRPr lang="uk-UA" dirty="0"/>
          </a:p>
        </p:txBody>
      </p:sp>
      <p:sp>
        <p:nvSpPr>
          <p:cNvPr id="11" name="Прямоугольник 10"/>
          <p:cNvSpPr/>
          <p:nvPr/>
        </p:nvSpPr>
        <p:spPr>
          <a:xfrm>
            <a:off x="7608887" y="1052513"/>
            <a:ext cx="3921851" cy="165576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dirty="0">
                <a:solidFill>
                  <a:srgbClr val="000000"/>
                </a:solidFill>
                <a:latin typeface="Georgia" pitchFamily="18" charset="0"/>
              </a:rPr>
              <a:t>У 1988 </a:t>
            </a:r>
            <a:r>
              <a:rPr lang="ru-RU" dirty="0" err="1">
                <a:solidFill>
                  <a:srgbClr val="000000"/>
                </a:solidFill>
                <a:latin typeface="Georgia" pitchFamily="18" charset="0"/>
              </a:rPr>
              <a:t>році</a:t>
            </a:r>
            <a:r>
              <a:rPr lang="ru-RU" dirty="0">
                <a:solidFill>
                  <a:srgbClr val="000000"/>
                </a:solidFill>
                <a:latin typeface="Georgia" pitchFamily="18" charset="0"/>
              </a:rPr>
              <a:t> </a:t>
            </a:r>
            <a:r>
              <a:rPr lang="ru-RU" dirty="0" err="1">
                <a:solidFill>
                  <a:srgbClr val="000000"/>
                </a:solidFill>
                <a:latin typeface="Georgia" pitchFamily="18" charset="0"/>
              </a:rPr>
              <a:t>Конгрес</a:t>
            </a:r>
            <a:r>
              <a:rPr lang="ru-RU" dirty="0">
                <a:solidFill>
                  <a:srgbClr val="000000"/>
                </a:solidFill>
                <a:latin typeface="Georgia" pitchFamily="18" charset="0"/>
              </a:rPr>
              <a:t> США </a:t>
            </a:r>
            <a:r>
              <a:rPr lang="ru-RU" dirty="0" err="1">
                <a:solidFill>
                  <a:srgbClr val="000000"/>
                </a:solidFill>
                <a:latin typeface="Georgia" pitchFamily="18" charset="0"/>
              </a:rPr>
              <a:t>офіційно</a:t>
            </a:r>
            <a:r>
              <a:rPr lang="ru-RU" dirty="0">
                <a:solidFill>
                  <a:srgbClr val="000000"/>
                </a:solidFill>
                <a:latin typeface="Georgia" pitchFamily="18" charset="0"/>
              </a:rPr>
              <a:t> </a:t>
            </a:r>
            <a:r>
              <a:rPr lang="ru-RU" dirty="0" err="1">
                <a:solidFill>
                  <a:srgbClr val="000000"/>
                </a:solidFill>
                <a:latin typeface="Georgia" pitchFamily="18" charset="0"/>
              </a:rPr>
              <a:t>визнав</a:t>
            </a:r>
            <a:r>
              <a:rPr lang="ru-RU" dirty="0">
                <a:solidFill>
                  <a:srgbClr val="000000"/>
                </a:solidFill>
                <a:latin typeface="Georgia" pitchFamily="18" charset="0"/>
              </a:rPr>
              <a:t> Голодомор 1932-33 </a:t>
            </a:r>
            <a:r>
              <a:rPr lang="ru-RU" dirty="0" err="1">
                <a:solidFill>
                  <a:srgbClr val="000000"/>
                </a:solidFill>
                <a:latin typeface="Georgia" pitchFamily="18" charset="0"/>
              </a:rPr>
              <a:t>рр</a:t>
            </a:r>
            <a:r>
              <a:rPr lang="ru-RU" dirty="0">
                <a:solidFill>
                  <a:srgbClr val="000000"/>
                </a:solidFill>
                <a:latin typeface="Georgia" pitchFamily="18" charset="0"/>
              </a:rPr>
              <a:t>. актом геноциду </a:t>
            </a:r>
            <a:r>
              <a:rPr lang="ru-RU" dirty="0" err="1">
                <a:solidFill>
                  <a:srgbClr val="000000"/>
                </a:solidFill>
                <a:latin typeface="Georgia" pitchFamily="18" charset="0"/>
              </a:rPr>
              <a:t>проти</a:t>
            </a:r>
            <a:r>
              <a:rPr lang="ru-RU" dirty="0">
                <a:solidFill>
                  <a:srgbClr val="000000"/>
                </a:solidFill>
                <a:latin typeface="Georgia" pitchFamily="18" charset="0"/>
              </a:rPr>
              <a:t> </a:t>
            </a:r>
            <a:r>
              <a:rPr lang="ru-RU" dirty="0" err="1">
                <a:solidFill>
                  <a:srgbClr val="000000"/>
                </a:solidFill>
                <a:latin typeface="Georgia" pitchFamily="18" charset="0"/>
              </a:rPr>
              <a:t>українського</a:t>
            </a:r>
            <a:r>
              <a:rPr lang="ru-RU" dirty="0">
                <a:solidFill>
                  <a:srgbClr val="000000"/>
                </a:solidFill>
                <a:latin typeface="Georgia" pitchFamily="18" charset="0"/>
              </a:rPr>
              <a:t> народу.</a:t>
            </a:r>
            <a:endParaRPr lang="uk-UA" dirty="0">
              <a:solidFill>
                <a:srgbClr val="000000"/>
              </a:solidFill>
              <a:latin typeface="Georgia" pitchFamily="18" charset="0"/>
            </a:endParaRPr>
          </a:p>
        </p:txBody>
      </p:sp>
      <p:sp>
        <p:nvSpPr>
          <p:cNvPr id="12" name="Прямоугольник 11"/>
          <p:cNvSpPr/>
          <p:nvPr/>
        </p:nvSpPr>
        <p:spPr>
          <a:xfrm>
            <a:off x="7751764" y="4941888"/>
            <a:ext cx="3778974" cy="161131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dirty="0">
                <a:solidFill>
                  <a:srgbClr val="000000"/>
                </a:solidFill>
                <a:latin typeface="Georgia" pitchFamily="18" charset="0"/>
              </a:rPr>
              <a:t>23 </a:t>
            </a:r>
            <a:r>
              <a:rPr lang="ru-RU" dirty="0" err="1">
                <a:solidFill>
                  <a:srgbClr val="000000"/>
                </a:solidFill>
                <a:latin typeface="Georgia" pitchFamily="18" charset="0"/>
              </a:rPr>
              <a:t>січня</a:t>
            </a:r>
            <a:r>
              <a:rPr lang="ru-RU" dirty="0">
                <a:solidFill>
                  <a:srgbClr val="000000"/>
                </a:solidFill>
                <a:latin typeface="Georgia" pitchFamily="18" charset="0"/>
              </a:rPr>
              <a:t> 1933 р. Директивою ЦК ВКП(б) </a:t>
            </a:r>
            <a:r>
              <a:rPr lang="ru-RU" dirty="0" err="1">
                <a:solidFill>
                  <a:srgbClr val="000000"/>
                </a:solidFill>
                <a:latin typeface="Georgia" pitchFamily="18" charset="0"/>
              </a:rPr>
              <a:t>і</a:t>
            </a:r>
            <a:r>
              <a:rPr lang="ru-RU" dirty="0">
                <a:solidFill>
                  <a:srgbClr val="000000"/>
                </a:solidFill>
                <a:latin typeface="Georgia" pitchFamily="18" charset="0"/>
              </a:rPr>
              <a:t> РНК СРСР </a:t>
            </a:r>
            <a:r>
              <a:rPr lang="ru-RU" dirty="0" err="1">
                <a:solidFill>
                  <a:srgbClr val="000000"/>
                </a:solidFill>
                <a:latin typeface="Georgia" pitchFamily="18" charset="0"/>
              </a:rPr>
              <a:t>українським</a:t>
            </a:r>
            <a:r>
              <a:rPr lang="ru-RU" dirty="0">
                <a:solidFill>
                  <a:srgbClr val="000000"/>
                </a:solidFill>
                <a:latin typeface="Georgia" pitchFamily="18" charset="0"/>
              </a:rPr>
              <a:t> селянам заборонили </a:t>
            </a:r>
            <a:r>
              <a:rPr lang="ru-RU" dirty="0" err="1">
                <a:solidFill>
                  <a:srgbClr val="000000"/>
                </a:solidFill>
                <a:latin typeface="Georgia" pitchFamily="18" charset="0"/>
              </a:rPr>
              <a:t>покидати</a:t>
            </a:r>
            <a:r>
              <a:rPr lang="ru-RU" dirty="0">
                <a:solidFill>
                  <a:srgbClr val="000000"/>
                </a:solidFill>
                <a:latin typeface="Georgia" pitchFamily="18" charset="0"/>
              </a:rPr>
              <a:t> </a:t>
            </a:r>
            <a:r>
              <a:rPr lang="ru-RU" dirty="0" err="1">
                <a:solidFill>
                  <a:srgbClr val="000000"/>
                </a:solidFill>
                <a:latin typeface="Georgia" pitchFamily="18" charset="0"/>
              </a:rPr>
              <a:t>місця</a:t>
            </a:r>
            <a:r>
              <a:rPr lang="ru-RU" dirty="0">
                <a:solidFill>
                  <a:srgbClr val="000000"/>
                </a:solidFill>
                <a:latin typeface="Georgia" pitchFamily="18" charset="0"/>
              </a:rPr>
              <a:t> </a:t>
            </a:r>
            <a:r>
              <a:rPr lang="ru-RU" dirty="0" err="1">
                <a:solidFill>
                  <a:srgbClr val="000000"/>
                </a:solidFill>
                <a:latin typeface="Georgia" pitchFamily="18" charset="0"/>
              </a:rPr>
              <a:t>проживання</a:t>
            </a:r>
            <a:r>
              <a:rPr lang="ru-RU" sz="1400" dirty="0">
                <a:solidFill>
                  <a:srgbClr val="000000"/>
                </a:solidFill>
                <a:latin typeface="Georgia" pitchFamily="18" charset="0"/>
              </a:rPr>
              <a:t>.</a:t>
            </a:r>
            <a:endParaRPr lang="uk-UA" sz="1400" dirty="0">
              <a:solidFill>
                <a:srgbClr val="000000"/>
              </a:solidFill>
              <a:latin typeface="Georgia" pitchFamily="18" charset="0"/>
            </a:endParaRPr>
          </a:p>
        </p:txBody>
      </p:sp>
      <p:pic>
        <p:nvPicPr>
          <p:cNvPr id="13" name="Рисунок 12" descr="367384_5.jpg"/>
          <p:cNvPicPr>
            <a:picLocks noChangeAspect="1"/>
          </p:cNvPicPr>
          <p:nvPr/>
        </p:nvPicPr>
        <p:blipFill>
          <a:blip r:embed="rId2" cstate="print"/>
          <a:stretch>
            <a:fillRect/>
          </a:stretch>
        </p:blipFill>
        <p:spPr>
          <a:xfrm>
            <a:off x="4583832" y="2348880"/>
            <a:ext cx="3090262" cy="25202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5" name="Прямоугольник 14"/>
          <p:cNvSpPr/>
          <p:nvPr/>
        </p:nvSpPr>
        <p:spPr>
          <a:xfrm>
            <a:off x="3071664" y="0"/>
            <a:ext cx="6798784" cy="923330"/>
          </a:xfrm>
          <a:prstGeom prst="rect">
            <a:avLst/>
          </a:prstGeom>
          <a:noFill/>
        </p:spPr>
        <p:txBody>
          <a:bodyPr wrap="none">
            <a:spAutoFit/>
          </a:bodyPr>
          <a:lstStyle/>
          <a:p>
            <a:pPr algn="ctr" eaLnBrk="1" hangingPunct="1">
              <a:defRPr/>
            </a:pPr>
            <a:r>
              <a:rPr lang="uk-UA"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rPr>
              <a:t>Факти про Геноцид</a:t>
            </a:r>
          </a:p>
        </p:txBody>
      </p:sp>
    </p:spTree>
    <p:extLst>
      <p:ext uri="{BB962C8B-B14F-4D97-AF65-F5344CB8AC3E}">
        <p14:creationId xmlns:p14="http://schemas.microsoft.com/office/powerpoint/2010/main" xmlns="" val="1671365152"/>
      </p:ext>
    </p:extLst>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72541" y="277091"/>
            <a:ext cx="6873240" cy="840046"/>
          </a:xfrm>
        </p:spPr>
        <p:txBody>
          <a:bodyPr>
            <a:normAutofit fontScale="90000"/>
          </a:bodyPr>
          <a:lstStyle/>
          <a:p>
            <a:r>
              <a:rPr lang="uk-UA" b="1" dirty="0">
                <a:solidFill>
                  <a:srgbClr val="FF0000"/>
                </a:solidFill>
              </a:rPr>
              <a:t>Демографічні дослідження</a:t>
            </a:r>
            <a:br>
              <a:rPr lang="uk-UA" b="1" dirty="0">
                <a:solidFill>
                  <a:srgbClr val="FF0000"/>
                </a:solidFill>
              </a:rPr>
            </a:br>
            <a:endParaRPr lang="uk-UA" dirty="0">
              <a:solidFill>
                <a:srgbClr val="FF0000"/>
              </a:solidFill>
            </a:endParaRPr>
          </a:p>
        </p:txBody>
      </p:sp>
      <p:sp>
        <p:nvSpPr>
          <p:cNvPr id="4" name="Місце для тексту 3"/>
          <p:cNvSpPr>
            <a:spLocks noGrp="1"/>
          </p:cNvSpPr>
          <p:nvPr>
            <p:ph type="body" sz="half" idx="2"/>
          </p:nvPr>
        </p:nvSpPr>
        <p:spPr>
          <a:xfrm>
            <a:off x="685799" y="5037515"/>
            <a:ext cx="8859982" cy="1181169"/>
          </a:xfrm>
        </p:spPr>
        <p:txBody>
          <a:bodyPr>
            <a:normAutofit fontScale="92500" lnSpcReduction="10000"/>
          </a:bodyPr>
          <a:lstStyle/>
          <a:p>
            <a:r>
              <a:rPr lang="uk-UA" sz="2000" b="1" spc="50" dirty="0" smtClean="0">
                <a:ln w="9525" cmpd="sng">
                  <a:solidFill>
                    <a:schemeClr val="accent1"/>
                  </a:solidFill>
                  <a:prstDash val="solid"/>
                </a:ln>
                <a:solidFill>
                  <a:srgbClr val="FF0000"/>
                </a:solidFill>
                <a:effectLst>
                  <a:glow rad="38100">
                    <a:schemeClr val="accent1">
                      <a:alpha val="40000"/>
                    </a:schemeClr>
                  </a:glow>
                </a:effectLst>
              </a:rPr>
              <a:t>Аналіз статистичних даних вказує на те, що у </a:t>
            </a:r>
            <a:r>
              <a:rPr lang="uk-UA" sz="2000" b="1" spc="50" dirty="0" smtClean="0">
                <a:ln w="9525" cmpd="sng">
                  <a:solidFill>
                    <a:schemeClr val="accent1"/>
                  </a:solidFill>
                  <a:prstDash val="solid"/>
                </a:ln>
                <a:solidFill>
                  <a:srgbClr val="FF0000"/>
                </a:solidFill>
                <a:effectLst>
                  <a:glow rad="38100">
                    <a:schemeClr val="accent1">
                      <a:alpha val="40000"/>
                    </a:schemeClr>
                  </a:glow>
                </a:effectLst>
                <a:hlinkClick r:id="rId2" tooltip="1933"/>
              </a:rPr>
              <a:t>1933</a:t>
            </a:r>
            <a:r>
              <a:rPr lang="uk-UA" sz="2000" b="1" spc="50" dirty="0" smtClean="0">
                <a:ln w="9525" cmpd="sng">
                  <a:solidFill>
                    <a:schemeClr val="accent1"/>
                  </a:solidFill>
                  <a:prstDash val="solid"/>
                </a:ln>
                <a:solidFill>
                  <a:srgbClr val="FF0000"/>
                </a:solidFill>
                <a:effectLst>
                  <a:glow rad="38100">
                    <a:schemeClr val="accent1">
                      <a:alpha val="40000"/>
                    </a:schemeClr>
                  </a:glow>
                </a:effectLst>
              </a:rPr>
              <a:t> році від голоду померло 3 мільйони 238 тисяч людей.</a:t>
            </a:r>
          </a:p>
          <a:p>
            <a:r>
              <a:rPr lang="uk-UA" sz="2000" b="1" spc="50" dirty="0" smtClean="0">
                <a:ln w="9525" cmpd="sng">
                  <a:solidFill>
                    <a:schemeClr val="accent1"/>
                  </a:solidFill>
                  <a:prstDash val="solid"/>
                </a:ln>
                <a:solidFill>
                  <a:srgbClr val="FF0000"/>
                </a:solidFill>
                <a:effectLst>
                  <a:glow rad="38100">
                    <a:schemeClr val="accent1">
                      <a:alpha val="40000"/>
                    </a:schemeClr>
                  </a:glow>
                </a:effectLst>
              </a:rPr>
              <a:t> Або, беручи до уваги неточність статистики, цифри в діапазоні від 3 до 3,5 мільйонів осіб.</a:t>
            </a:r>
            <a:endParaRPr lang="uk-UA" sz="2000" b="1" spc="50" dirty="0">
              <a:ln w="9525" cmpd="sng">
                <a:solidFill>
                  <a:schemeClr val="accent1"/>
                </a:solidFill>
                <a:prstDash val="solid"/>
              </a:ln>
              <a:solidFill>
                <a:srgbClr val="FF0000"/>
              </a:solidFill>
              <a:effectLst>
                <a:glow rad="38100">
                  <a:schemeClr val="accent1">
                    <a:alpha val="40000"/>
                  </a:schemeClr>
                </a:glow>
              </a:effectLst>
            </a:endParaRPr>
          </a:p>
        </p:txBody>
      </p:sp>
      <p:graphicFrame>
        <p:nvGraphicFramePr>
          <p:cNvPr id="6" name="Таблиця 5"/>
          <p:cNvGraphicFramePr>
            <a:graphicFrameLocks noGrp="1"/>
          </p:cNvGraphicFramePr>
          <p:nvPr>
            <p:extLst>
              <p:ext uri="{D42A27DB-BD31-4B8C-83A1-F6EECF244321}">
                <p14:modId xmlns:p14="http://schemas.microsoft.com/office/powerpoint/2010/main" xmlns="" val="2631963281"/>
              </p:ext>
            </p:extLst>
          </p:nvPr>
        </p:nvGraphicFramePr>
        <p:xfrm>
          <a:off x="411480" y="1479666"/>
          <a:ext cx="10295312" cy="3050770"/>
        </p:xfrm>
        <a:graphic>
          <a:graphicData uri="http://schemas.openxmlformats.org/drawingml/2006/table">
            <a:tbl>
              <a:tblPr>
                <a:tableStyleId>{08FB837D-C827-4EFA-A057-4D05807E0F7C}</a:tableStyleId>
              </a:tblPr>
              <a:tblGrid>
                <a:gridCol w="2573828">
                  <a:extLst>
                    <a:ext uri="{9D8B030D-6E8A-4147-A177-3AD203B41FA5}">
                      <a16:colId xmlns:a16="http://schemas.microsoft.com/office/drawing/2014/main" xmlns="" val="3522476644"/>
                    </a:ext>
                  </a:extLst>
                </a:gridCol>
                <a:gridCol w="2573828">
                  <a:extLst>
                    <a:ext uri="{9D8B030D-6E8A-4147-A177-3AD203B41FA5}">
                      <a16:colId xmlns:a16="http://schemas.microsoft.com/office/drawing/2014/main" xmlns="" val="860421981"/>
                    </a:ext>
                  </a:extLst>
                </a:gridCol>
                <a:gridCol w="2573828">
                  <a:extLst>
                    <a:ext uri="{9D8B030D-6E8A-4147-A177-3AD203B41FA5}">
                      <a16:colId xmlns:a16="http://schemas.microsoft.com/office/drawing/2014/main" xmlns="" val="2520003530"/>
                    </a:ext>
                  </a:extLst>
                </a:gridCol>
                <a:gridCol w="2573828">
                  <a:extLst>
                    <a:ext uri="{9D8B030D-6E8A-4147-A177-3AD203B41FA5}">
                      <a16:colId xmlns:a16="http://schemas.microsoft.com/office/drawing/2014/main" xmlns="" val="1816487451"/>
                    </a:ext>
                  </a:extLst>
                </a:gridCol>
              </a:tblGrid>
              <a:tr h="540737">
                <a:tc gridSpan="4">
                  <a:txBody>
                    <a:bodyPr/>
                    <a:lstStyle/>
                    <a:p>
                      <a:pPr algn="ctr"/>
                      <a:r>
                        <a:rPr lang="uk-UA" dirty="0"/>
                        <a:t>Втрати українців у </a:t>
                      </a:r>
                      <a:r>
                        <a:rPr lang="uk-UA" dirty="0" smtClean="0"/>
                        <a:t>населенні</a:t>
                      </a:r>
                      <a:endParaRPr lang="uk-UA" dirty="0"/>
                    </a:p>
                  </a:txBody>
                  <a:tcPr anchor="ctr"/>
                </a:tc>
                <a:tc hMerge="1">
                  <a:txBody>
                    <a:bodyPr/>
                    <a:lstStyle/>
                    <a:p>
                      <a:endParaRPr lang="uk-UA"/>
                    </a:p>
                  </a:txBody>
                  <a:tcP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xmlns="" val="4070243866"/>
                  </a:ext>
                </a:extLst>
              </a:tr>
              <a:tr h="528428">
                <a:tc>
                  <a:txBody>
                    <a:bodyPr/>
                    <a:lstStyle/>
                    <a:p>
                      <a:pPr algn="ctr"/>
                      <a:endParaRPr lang="uk-UA">
                        <a:effectLst/>
                      </a:endParaRPr>
                    </a:p>
                  </a:txBody>
                  <a:tcPr anchor="ctr"/>
                </a:tc>
                <a:tc>
                  <a:txBody>
                    <a:bodyPr/>
                    <a:lstStyle/>
                    <a:p>
                      <a:pPr algn="ctr"/>
                      <a:r>
                        <a:rPr lang="uk-UA" u="none" strike="noStrike" dirty="0">
                          <a:effectLst/>
                          <a:hlinkClick r:id="rId3" tooltip="Перепис населення СРСР 1926"/>
                        </a:rPr>
                        <a:t>1926</a:t>
                      </a:r>
                      <a:endParaRPr lang="uk-UA" dirty="0">
                        <a:effectLst/>
                      </a:endParaRPr>
                    </a:p>
                  </a:txBody>
                  <a:tcPr anchor="ctr"/>
                </a:tc>
                <a:tc>
                  <a:txBody>
                    <a:bodyPr/>
                    <a:lstStyle/>
                    <a:p>
                      <a:pPr algn="ctr"/>
                      <a:r>
                        <a:rPr lang="uk-UA" u="none" strike="noStrike">
                          <a:effectLst/>
                          <a:hlinkClick r:id="rId4" tooltip="Перепис населення УРСР 1959"/>
                        </a:rPr>
                        <a:t>1939</a:t>
                      </a:r>
                      <a:endParaRPr lang="uk-UA">
                        <a:effectLst/>
                      </a:endParaRPr>
                    </a:p>
                  </a:txBody>
                  <a:tcPr anchor="ctr"/>
                </a:tc>
                <a:tc>
                  <a:txBody>
                    <a:bodyPr/>
                    <a:lstStyle/>
                    <a:p>
                      <a:pPr algn="ctr"/>
                      <a:r>
                        <a:rPr lang="uk-UA" dirty="0">
                          <a:effectLst/>
                        </a:rPr>
                        <a:t>Приріст</a:t>
                      </a:r>
                    </a:p>
                  </a:txBody>
                  <a:tcPr anchor="ctr"/>
                </a:tc>
                <a:extLst>
                  <a:ext uri="{0D108BD9-81ED-4DB2-BD59-A6C34878D82A}">
                    <a16:rowId xmlns:a16="http://schemas.microsoft.com/office/drawing/2014/main" xmlns="" val="1202245892"/>
                  </a:ext>
                </a:extLst>
              </a:tr>
              <a:tr h="924749">
                <a:tc>
                  <a:txBody>
                    <a:bodyPr/>
                    <a:lstStyle/>
                    <a:p>
                      <a:pPr algn="ctr"/>
                      <a:r>
                        <a:rPr lang="uk-UA" dirty="0">
                          <a:effectLst/>
                        </a:rPr>
                        <a:t>Повне населення УРСР</a:t>
                      </a:r>
                    </a:p>
                  </a:txBody>
                  <a:tcPr anchor="ctr"/>
                </a:tc>
                <a:tc>
                  <a:txBody>
                    <a:bodyPr/>
                    <a:lstStyle/>
                    <a:p>
                      <a:pPr algn="ctr"/>
                      <a:r>
                        <a:rPr lang="uk-UA" dirty="0">
                          <a:effectLst/>
                        </a:rPr>
                        <a:t>29,7 млн</a:t>
                      </a:r>
                    </a:p>
                  </a:txBody>
                  <a:tcPr anchor="ctr"/>
                </a:tc>
                <a:tc>
                  <a:txBody>
                    <a:bodyPr/>
                    <a:lstStyle/>
                    <a:p>
                      <a:pPr algn="ctr"/>
                      <a:r>
                        <a:rPr lang="uk-UA" dirty="0">
                          <a:effectLst/>
                        </a:rPr>
                        <a:t>32,1 млн</a:t>
                      </a:r>
                    </a:p>
                  </a:txBody>
                  <a:tcPr anchor="ctr"/>
                </a:tc>
                <a:tc>
                  <a:txBody>
                    <a:bodyPr/>
                    <a:lstStyle/>
                    <a:p>
                      <a:pPr algn="ctr"/>
                      <a:r>
                        <a:rPr lang="uk-UA" dirty="0">
                          <a:effectLst/>
                        </a:rPr>
                        <a:t>+2,3 млн</a:t>
                      </a:r>
                    </a:p>
                  </a:txBody>
                  <a:tcPr anchor="ctr"/>
                </a:tc>
                <a:extLst>
                  <a:ext uri="{0D108BD9-81ED-4DB2-BD59-A6C34878D82A}">
                    <a16:rowId xmlns:a16="http://schemas.microsoft.com/office/drawing/2014/main" xmlns="" val="2893248096"/>
                  </a:ext>
                </a:extLst>
              </a:tr>
              <a:tr h="528428">
                <a:tc rowSpan="2">
                  <a:txBody>
                    <a:bodyPr/>
                    <a:lstStyle/>
                    <a:p>
                      <a:pPr algn="ctr"/>
                      <a:r>
                        <a:rPr lang="uk-UA" dirty="0">
                          <a:effectLst/>
                        </a:rPr>
                        <a:t>Українці УРСР</a:t>
                      </a:r>
                    </a:p>
                  </a:txBody>
                  <a:tcPr anchor="ctr"/>
                </a:tc>
                <a:tc>
                  <a:txBody>
                    <a:bodyPr/>
                    <a:lstStyle/>
                    <a:p>
                      <a:pPr algn="ctr"/>
                      <a:r>
                        <a:rPr lang="uk-UA" dirty="0">
                          <a:effectLst/>
                        </a:rPr>
                        <a:t>23,2 млн</a:t>
                      </a:r>
                    </a:p>
                  </a:txBody>
                  <a:tcPr anchor="ctr"/>
                </a:tc>
                <a:tc>
                  <a:txBody>
                    <a:bodyPr/>
                    <a:lstStyle/>
                    <a:p>
                      <a:pPr algn="ctr"/>
                      <a:r>
                        <a:rPr lang="uk-UA">
                          <a:effectLst/>
                        </a:rPr>
                        <a:t>19,6 млн</a:t>
                      </a:r>
                    </a:p>
                  </a:txBody>
                  <a:tcPr anchor="ctr"/>
                </a:tc>
                <a:tc>
                  <a:txBody>
                    <a:bodyPr/>
                    <a:lstStyle/>
                    <a:p>
                      <a:pPr algn="ctr"/>
                      <a:r>
                        <a:rPr lang="uk-UA" dirty="0">
                          <a:effectLst/>
                        </a:rPr>
                        <a:t>-3,4 млн</a:t>
                      </a:r>
                    </a:p>
                  </a:txBody>
                  <a:tcPr anchor="ctr"/>
                </a:tc>
                <a:extLst>
                  <a:ext uri="{0D108BD9-81ED-4DB2-BD59-A6C34878D82A}">
                    <a16:rowId xmlns:a16="http://schemas.microsoft.com/office/drawing/2014/main" xmlns="" val="3464674014"/>
                  </a:ext>
                </a:extLst>
              </a:tr>
              <a:tr h="528428">
                <a:tc vMerge="1">
                  <a:txBody>
                    <a:bodyPr/>
                    <a:lstStyle/>
                    <a:p>
                      <a:endParaRPr lang="uk-UA"/>
                    </a:p>
                  </a:txBody>
                  <a:tcPr/>
                </a:tc>
                <a:tc>
                  <a:txBody>
                    <a:bodyPr/>
                    <a:lstStyle/>
                    <a:p>
                      <a:pPr algn="ctr"/>
                      <a:r>
                        <a:rPr lang="uk-UA" dirty="0">
                          <a:effectLst/>
                        </a:rPr>
                        <a:t>80 %</a:t>
                      </a:r>
                    </a:p>
                  </a:txBody>
                  <a:tcPr anchor="ctr"/>
                </a:tc>
                <a:tc>
                  <a:txBody>
                    <a:bodyPr/>
                    <a:lstStyle/>
                    <a:p>
                      <a:pPr algn="ctr"/>
                      <a:r>
                        <a:rPr lang="uk-UA">
                          <a:effectLst/>
                        </a:rPr>
                        <a:t>73 %</a:t>
                      </a:r>
                    </a:p>
                  </a:txBody>
                  <a:tcPr anchor="ctr"/>
                </a:tc>
                <a:tc>
                  <a:txBody>
                    <a:bodyPr/>
                    <a:lstStyle/>
                    <a:p>
                      <a:pPr algn="ctr"/>
                      <a:r>
                        <a:rPr lang="uk-UA" dirty="0">
                          <a:effectLst/>
                        </a:rPr>
                        <a:t>-7 %</a:t>
                      </a:r>
                    </a:p>
                  </a:txBody>
                  <a:tcPr anchor="ctr"/>
                </a:tc>
                <a:extLst>
                  <a:ext uri="{0D108BD9-81ED-4DB2-BD59-A6C34878D82A}">
                    <a16:rowId xmlns:a16="http://schemas.microsoft.com/office/drawing/2014/main" xmlns="" val="2969240533"/>
                  </a:ext>
                </a:extLst>
              </a:tr>
            </a:tbl>
          </a:graphicData>
        </a:graphic>
      </p:graphicFrame>
    </p:spTree>
    <p:extLst>
      <p:ext uri="{BB962C8B-B14F-4D97-AF65-F5344CB8AC3E}">
        <p14:creationId xmlns:p14="http://schemas.microsoft.com/office/powerpoint/2010/main" xmlns="" val="3625939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8133" y="924043"/>
            <a:ext cx="5217482" cy="999768"/>
          </a:xfrm>
          <a:solidFill>
            <a:schemeClr val="accent1">
              <a:lumMod val="20000"/>
              <a:lumOff val="80000"/>
            </a:schemeClr>
          </a:solidFill>
        </p:spPr>
        <p:txBody>
          <a:bodyPr>
            <a:scene3d>
              <a:camera prst="orthographicFront"/>
              <a:lightRig rig="soft" dir="t">
                <a:rot lat="0" lon="0" rev="15600000"/>
              </a:lightRig>
            </a:scene3d>
            <a:sp3d extrusionH="57150" prstMaterial="softEdge">
              <a:bevelT w="25400" h="38100"/>
            </a:sp3d>
          </a:bodyPr>
          <a:lstStyle/>
          <a:p>
            <a:r>
              <a:rPr lang="uk-UA" b="1" cap="none" dirty="0" smtClean="0">
                <a:ln/>
                <a:solidFill>
                  <a:schemeClr val="accent4"/>
                </a:solidFill>
              </a:rPr>
              <a:t>Тип проекту</a:t>
            </a:r>
            <a:endParaRPr lang="uk-UA" b="1" cap="none" dirty="0">
              <a:ln/>
              <a:solidFill>
                <a:schemeClr val="accent4"/>
              </a:solidFill>
            </a:endParaRPr>
          </a:p>
        </p:txBody>
      </p:sp>
      <p:sp>
        <p:nvSpPr>
          <p:cNvPr id="3" name="Місце для вмісту 2"/>
          <p:cNvSpPr>
            <a:spLocks noGrp="1"/>
          </p:cNvSpPr>
          <p:nvPr>
            <p:ph idx="1"/>
          </p:nvPr>
        </p:nvSpPr>
        <p:spPr>
          <a:xfrm>
            <a:off x="639304" y="1996036"/>
            <a:ext cx="8427203" cy="672626"/>
          </a:xfrm>
        </p:spPr>
        <p:txBody>
          <a:bodyPr/>
          <a:lstStyle/>
          <a:p>
            <a:pPr marL="0" indent="0">
              <a:buNone/>
            </a:pPr>
            <a:r>
              <a:rPr lang="uk-UA" b="1" dirty="0" smtClean="0">
                <a:ln w="22225">
                  <a:solidFill>
                    <a:schemeClr val="accent2"/>
                  </a:solidFill>
                  <a:prstDash val="solid"/>
                </a:ln>
                <a:solidFill>
                  <a:srgbClr val="FF0000"/>
                </a:solidFill>
              </a:rPr>
              <a:t>Інформаційно-дослідницький</a:t>
            </a:r>
          </a:p>
        </p:txBody>
      </p:sp>
      <p:sp>
        <p:nvSpPr>
          <p:cNvPr id="4" name="Прямокутник 3"/>
          <p:cNvSpPr/>
          <p:nvPr/>
        </p:nvSpPr>
        <p:spPr>
          <a:xfrm>
            <a:off x="1180406" y="2722461"/>
            <a:ext cx="5295209" cy="646331"/>
          </a:xfrm>
          <a:prstGeom prst="rect">
            <a:avLst/>
          </a:prstGeom>
          <a:solidFill>
            <a:schemeClr val="accent1">
              <a:lumMod val="20000"/>
              <a:lumOff val="80000"/>
            </a:schemeClr>
          </a:solidFill>
        </p:spPr>
        <p:txBody>
          <a:bodyPr wrap="square">
            <a:spAutoFit/>
            <a:scene3d>
              <a:camera prst="orthographicFront"/>
              <a:lightRig rig="soft" dir="t">
                <a:rot lat="0" lon="0" rev="15600000"/>
              </a:lightRig>
            </a:scene3d>
            <a:sp3d extrusionH="57150" prstMaterial="softEdge">
              <a:bevelT w="25400" h="38100"/>
            </a:sp3d>
          </a:bodyPr>
          <a:lstStyle/>
          <a:p>
            <a:r>
              <a:rPr lang="uk-UA" sz="3600" b="1" dirty="0" smtClean="0">
                <a:ln/>
                <a:solidFill>
                  <a:schemeClr val="accent4"/>
                </a:solidFill>
              </a:rPr>
              <a:t>ВИД ПРОЕКТУ:</a:t>
            </a:r>
            <a:endParaRPr lang="uk-UA" sz="3600" b="1" dirty="0">
              <a:ln/>
              <a:solidFill>
                <a:schemeClr val="accent4"/>
              </a:solidFill>
            </a:endParaRPr>
          </a:p>
        </p:txBody>
      </p:sp>
      <p:sp>
        <p:nvSpPr>
          <p:cNvPr id="5" name="Прямокутник 4"/>
          <p:cNvSpPr/>
          <p:nvPr/>
        </p:nvSpPr>
        <p:spPr>
          <a:xfrm>
            <a:off x="639303" y="3422591"/>
            <a:ext cx="2010585" cy="461665"/>
          </a:xfrm>
          <a:prstGeom prst="rect">
            <a:avLst/>
          </a:prstGeom>
        </p:spPr>
        <p:txBody>
          <a:bodyPr wrap="square">
            <a:spAutoFit/>
          </a:bodyPr>
          <a:lstStyle/>
          <a:p>
            <a:r>
              <a:rPr lang="uk-UA" sz="2400" b="1" dirty="0" smtClean="0">
                <a:ln w="22225">
                  <a:solidFill>
                    <a:schemeClr val="accent2"/>
                  </a:solidFill>
                  <a:prstDash val="solid"/>
                </a:ln>
                <a:solidFill>
                  <a:schemeClr val="accent2">
                    <a:lumMod val="40000"/>
                    <a:lumOff val="60000"/>
                  </a:schemeClr>
                </a:solidFill>
              </a:rPr>
              <a:t>Груповий</a:t>
            </a:r>
            <a:endParaRPr lang="uk-UA" sz="2400" b="1" dirty="0">
              <a:ln w="22225">
                <a:solidFill>
                  <a:schemeClr val="accent2"/>
                </a:solidFill>
                <a:prstDash val="solid"/>
              </a:ln>
              <a:solidFill>
                <a:schemeClr val="accent2">
                  <a:lumMod val="40000"/>
                  <a:lumOff val="60000"/>
                </a:schemeClr>
              </a:solidFill>
            </a:endParaRPr>
          </a:p>
        </p:txBody>
      </p:sp>
      <p:sp>
        <p:nvSpPr>
          <p:cNvPr id="6" name="Прямокутник 5"/>
          <p:cNvSpPr/>
          <p:nvPr/>
        </p:nvSpPr>
        <p:spPr>
          <a:xfrm>
            <a:off x="639303" y="3979611"/>
            <a:ext cx="8874545" cy="369332"/>
          </a:xfrm>
          <a:prstGeom prst="rect">
            <a:avLst/>
          </a:prstGeom>
          <a:solidFill>
            <a:schemeClr val="accent1">
              <a:lumMod val="20000"/>
              <a:lumOff val="80000"/>
            </a:schemeClr>
          </a:solidFill>
        </p:spPr>
        <p:txBody>
          <a:bodyPr wrap="none">
            <a:spAutoFit/>
            <a:scene3d>
              <a:camera prst="orthographicFront"/>
              <a:lightRig rig="soft" dir="t">
                <a:rot lat="0" lon="0" rev="15600000"/>
              </a:lightRig>
            </a:scene3d>
            <a:sp3d extrusionH="57150" prstMaterial="softEdge">
              <a:bevelT w="25400" h="38100"/>
            </a:sp3d>
          </a:bodyPr>
          <a:lstStyle/>
          <a:p>
            <a:r>
              <a:rPr lang="uk-UA" b="1" dirty="0" smtClean="0">
                <a:ln/>
                <a:solidFill>
                  <a:schemeClr val="accent4"/>
                </a:solidFill>
              </a:rPr>
              <a:t>КЕРІВНИК ПРОЕКТУ:    Бубряк Тетяна Іванівна, вихователь дитячого будинку</a:t>
            </a:r>
            <a:endParaRPr lang="uk-UA" b="1" dirty="0">
              <a:ln/>
              <a:solidFill>
                <a:schemeClr val="accent4"/>
              </a:solidFill>
            </a:endParaRPr>
          </a:p>
        </p:txBody>
      </p:sp>
      <p:sp>
        <p:nvSpPr>
          <p:cNvPr id="7" name="Прямокутник 6"/>
          <p:cNvSpPr/>
          <p:nvPr/>
        </p:nvSpPr>
        <p:spPr>
          <a:xfrm>
            <a:off x="639303" y="4628456"/>
            <a:ext cx="6966842" cy="1477328"/>
          </a:xfrm>
          <a:prstGeom prst="rect">
            <a:avLst/>
          </a:prstGeom>
        </p:spPr>
        <p:txBody>
          <a:bodyPr wrap="square">
            <a:spAutoFit/>
          </a:bodyPr>
          <a:lstStyle/>
          <a:p>
            <a:r>
              <a:rPr lang="uk-UA" b="1" dirty="0" smtClean="0">
                <a:ln w="22225">
                  <a:solidFill>
                    <a:schemeClr val="accent2"/>
                  </a:solidFill>
                  <a:prstDash val="solid"/>
                </a:ln>
                <a:solidFill>
                  <a:srgbClr val="FF0000"/>
                </a:solidFill>
              </a:rPr>
              <a:t>УЧАСНИКИ </a:t>
            </a:r>
            <a:r>
              <a:rPr lang="uk-UA" b="1" dirty="0">
                <a:ln w="22225">
                  <a:solidFill>
                    <a:schemeClr val="accent2"/>
                  </a:solidFill>
                  <a:prstDash val="solid"/>
                </a:ln>
                <a:solidFill>
                  <a:srgbClr val="FF0000"/>
                </a:solidFill>
              </a:rPr>
              <a:t>ПРОЕКТУ:    </a:t>
            </a:r>
            <a:r>
              <a:rPr lang="uk-UA" b="1" dirty="0" smtClean="0">
                <a:ln w="22225">
                  <a:solidFill>
                    <a:schemeClr val="accent2"/>
                  </a:solidFill>
                  <a:prstDash val="solid"/>
                </a:ln>
                <a:solidFill>
                  <a:srgbClr val="FF0000"/>
                </a:solidFill>
              </a:rPr>
              <a:t>вихованці дитячого будинку</a:t>
            </a:r>
          </a:p>
          <a:p>
            <a:pPr marL="285750" indent="-285750">
              <a:buFontTx/>
              <a:buChar char="-"/>
            </a:pPr>
            <a:r>
              <a:rPr lang="uk-UA" b="1" dirty="0" smtClean="0">
                <a:ln w="22225">
                  <a:solidFill>
                    <a:schemeClr val="accent2"/>
                  </a:solidFill>
                  <a:prstDash val="solid"/>
                </a:ln>
                <a:solidFill>
                  <a:srgbClr val="FF0000"/>
                </a:solidFill>
              </a:rPr>
              <a:t>ЛАКАТОШ МАРІЯ</a:t>
            </a:r>
          </a:p>
          <a:p>
            <a:pPr marL="285750" indent="-285750">
              <a:buFontTx/>
              <a:buChar char="-"/>
            </a:pPr>
            <a:r>
              <a:rPr lang="uk-UA" b="1" dirty="0" err="1" smtClean="0">
                <a:ln w="22225">
                  <a:solidFill>
                    <a:schemeClr val="accent2"/>
                  </a:solidFill>
                  <a:prstDash val="solid"/>
                </a:ln>
                <a:solidFill>
                  <a:srgbClr val="FF0000"/>
                </a:solidFill>
              </a:rPr>
              <a:t>Звірич</a:t>
            </a:r>
            <a:r>
              <a:rPr lang="uk-UA" b="1" dirty="0" smtClean="0">
                <a:ln w="22225">
                  <a:solidFill>
                    <a:schemeClr val="accent2"/>
                  </a:solidFill>
                  <a:prstDash val="solid"/>
                </a:ln>
                <a:solidFill>
                  <a:srgbClr val="FF0000"/>
                </a:solidFill>
              </a:rPr>
              <a:t> Мирослава </a:t>
            </a:r>
          </a:p>
          <a:p>
            <a:pPr marL="285750" indent="-285750">
              <a:buFontTx/>
              <a:buChar char="-"/>
            </a:pPr>
            <a:r>
              <a:rPr lang="uk-UA" b="1" dirty="0" smtClean="0">
                <a:ln w="22225">
                  <a:solidFill>
                    <a:schemeClr val="accent2"/>
                  </a:solidFill>
                  <a:prstDash val="solid"/>
                </a:ln>
                <a:solidFill>
                  <a:srgbClr val="FF0000"/>
                </a:solidFill>
              </a:rPr>
              <a:t>ЦЕЛІНКО РОБЕРТ</a:t>
            </a:r>
          </a:p>
          <a:p>
            <a:pPr marL="285750" indent="-285750">
              <a:buFontTx/>
              <a:buChar char="-"/>
            </a:pPr>
            <a:r>
              <a:rPr lang="uk-UA" b="1" dirty="0" smtClean="0">
                <a:ln w="22225">
                  <a:solidFill>
                    <a:schemeClr val="accent2"/>
                  </a:solidFill>
                  <a:prstDash val="solid"/>
                </a:ln>
                <a:solidFill>
                  <a:srgbClr val="FF0000"/>
                </a:solidFill>
              </a:rPr>
              <a:t>ЦЕЛІНКО ІВАН</a:t>
            </a:r>
            <a:endParaRPr lang="uk-UA" b="1" dirty="0">
              <a:ln w="22225">
                <a:solidFill>
                  <a:schemeClr val="accent2"/>
                </a:solidFill>
                <a:prstDash val="solid"/>
              </a:ln>
              <a:solidFill>
                <a:srgbClr val="FF0000"/>
              </a:solidFill>
            </a:endParaRPr>
          </a:p>
        </p:txBody>
      </p:sp>
    </p:spTree>
    <p:extLst>
      <p:ext uri="{BB962C8B-B14F-4D97-AF65-F5344CB8AC3E}">
        <p14:creationId xmlns:p14="http://schemas.microsoft.com/office/powerpoint/2010/main" xmlns="" val="13726593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uk-UA" b="1" cap="none" spc="50" dirty="0" smtClean="0">
                <a:ln w="9525" cmpd="sng">
                  <a:solidFill>
                    <a:schemeClr val="accent1"/>
                  </a:solidFill>
                  <a:prstDash val="solid"/>
                </a:ln>
                <a:solidFill>
                  <a:srgbClr val="FF0000"/>
                </a:solidFill>
                <a:effectLst>
                  <a:glow rad="38100">
                    <a:schemeClr val="accent1">
                      <a:alpha val="40000"/>
                    </a:schemeClr>
                  </a:glow>
                </a:effectLst>
              </a:rPr>
              <a:t>Насправді:</a:t>
            </a:r>
            <a:endParaRPr lang="uk-UA" b="1" cap="none" spc="50" dirty="0">
              <a:ln w="9525" cmpd="sng">
                <a:solidFill>
                  <a:schemeClr val="accent1"/>
                </a:solidFill>
                <a:prstDash val="solid"/>
              </a:ln>
              <a:solidFill>
                <a:srgbClr val="FF0000"/>
              </a:solidFill>
              <a:effectLst>
                <a:glow rad="38100">
                  <a:schemeClr val="accent1">
                    <a:alpha val="40000"/>
                  </a:schemeClr>
                </a:glow>
              </a:effectLst>
            </a:endParaRPr>
          </a:p>
        </p:txBody>
      </p:sp>
      <p:graphicFrame>
        <p:nvGraphicFramePr>
          <p:cNvPr id="7" name="Місце для вмісту 6"/>
          <p:cNvGraphicFramePr>
            <a:graphicFrameLocks noGrp="1"/>
          </p:cNvGraphicFramePr>
          <p:nvPr>
            <p:ph idx="1"/>
            <p:extLst>
              <p:ext uri="{D42A27DB-BD31-4B8C-83A1-F6EECF244321}">
                <p14:modId xmlns:p14="http://schemas.microsoft.com/office/powerpoint/2010/main" xmlns="" val="3182771890"/>
              </p:ext>
            </p:extLst>
          </p:nvPr>
        </p:nvGraphicFramePr>
        <p:xfrm>
          <a:off x="685800" y="1895302"/>
          <a:ext cx="10820400" cy="43233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104577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Прямоугольник 67"/>
          <p:cNvSpPr>
            <a:spLocks noChangeArrowheads="1"/>
          </p:cNvSpPr>
          <p:nvPr/>
        </p:nvSpPr>
        <p:spPr bwMode="auto">
          <a:xfrm>
            <a:off x="2855913" y="188914"/>
            <a:ext cx="823595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uk-UA" altLang="uk-UA" sz="4000" b="1" dirty="0">
                <a:latin typeface="Georgia" panose="02040502050405020303" pitchFamily="18" charset="0"/>
              </a:rPr>
              <a:t>Наслідки Голодомору</a:t>
            </a:r>
            <a:endParaRPr lang="uk-UA" altLang="uk-UA" sz="4000" dirty="0">
              <a:latin typeface="Georgia" panose="02040502050405020303" pitchFamily="18" charset="0"/>
            </a:endParaRPr>
          </a:p>
        </p:txBody>
      </p:sp>
      <p:sp>
        <p:nvSpPr>
          <p:cNvPr id="70" name="Горизонтальный свиток 69"/>
          <p:cNvSpPr/>
          <p:nvPr/>
        </p:nvSpPr>
        <p:spPr>
          <a:xfrm>
            <a:off x="1193369" y="620714"/>
            <a:ext cx="9898493" cy="6092825"/>
          </a:xfrm>
          <a:prstGeom prst="horizontalScroll">
            <a:avLst>
              <a:gd name="adj" fmla="val 8253"/>
            </a:avLst>
          </a:prstGeom>
          <a:blipFill>
            <a:blip r:embed="rId2" cstate="print"/>
            <a:stretch>
              <a:fillRect/>
            </a:stretch>
          </a:blipFill>
        </p:spPr>
        <p:style>
          <a:lnRef idx="2">
            <a:schemeClr val="accent3">
              <a:shade val="50000"/>
            </a:schemeClr>
          </a:lnRef>
          <a:fillRef idx="1">
            <a:schemeClr val="accent3"/>
          </a:fillRef>
          <a:effectRef idx="0">
            <a:schemeClr val="accent3"/>
          </a:effectRef>
          <a:fontRef idx="minor">
            <a:schemeClr val="lt1"/>
          </a:fontRef>
        </p:style>
        <p:txBody>
          <a:bodyPr anchor="ctr"/>
          <a:lstStyle/>
          <a:p>
            <a:pPr eaLnBrk="1" hangingPunct="1">
              <a:buFontTx/>
              <a:buChar char="-"/>
              <a:defRPr/>
            </a:pPr>
            <a:r>
              <a:rPr lang="uk-UA" sz="2400" b="1" dirty="0"/>
              <a:t>масові жертви; дослідники називають кількість жертв злочинної політики сталінського режиму до 10 </a:t>
            </a:r>
            <a:r>
              <a:rPr lang="uk-UA" sz="2400" b="1" dirty="0" err="1"/>
              <a:t>млн</a:t>
            </a:r>
            <a:r>
              <a:rPr lang="uk-UA" sz="2400" b="1" dirty="0"/>
              <a:t> чоловік;</a:t>
            </a:r>
          </a:p>
          <a:p>
            <a:pPr eaLnBrk="1" hangingPunct="1">
              <a:buFontTx/>
              <a:buChar char="-"/>
              <a:defRPr/>
            </a:pPr>
            <a:endParaRPr lang="uk-UA" sz="2400" b="1" dirty="0"/>
          </a:p>
          <a:p>
            <a:pPr eaLnBrk="1" hangingPunct="1">
              <a:buFontTx/>
              <a:buChar char="-"/>
              <a:defRPr/>
            </a:pPr>
            <a:r>
              <a:rPr lang="uk-UA" sz="2400" b="1" dirty="0"/>
              <a:t>завершення колективізації, утвердження колгоспної системи, розорення села;</a:t>
            </a:r>
          </a:p>
          <a:p>
            <a:pPr eaLnBrk="1" hangingPunct="1">
              <a:buFontTx/>
              <a:buChar char="-"/>
              <a:defRPr/>
            </a:pPr>
            <a:endParaRPr lang="uk-UA" sz="2400" b="1" dirty="0"/>
          </a:p>
          <a:p>
            <a:pPr eaLnBrk="1" hangingPunct="1">
              <a:defRPr/>
            </a:pPr>
            <a:r>
              <a:rPr lang="uk-UA" sz="2400" b="1" dirty="0"/>
              <a:t>- придушення опору українського селянства;</a:t>
            </a:r>
          </a:p>
          <a:p>
            <a:pPr eaLnBrk="1" hangingPunct="1">
              <a:defRPr/>
            </a:pPr>
            <a:r>
              <a:rPr lang="uk-UA" sz="2400" b="1" dirty="0" err="1"/>
              <a:t>-масове</a:t>
            </a:r>
            <a:r>
              <a:rPr lang="uk-UA" sz="2400" b="1" dirty="0"/>
              <a:t> переселення селян з Росії в Україну;</a:t>
            </a:r>
          </a:p>
          <a:p>
            <a:pPr eaLnBrk="1" hangingPunct="1">
              <a:defRPr/>
            </a:pPr>
            <a:endParaRPr lang="uk-UA" sz="2400" b="1" dirty="0"/>
          </a:p>
          <a:p>
            <a:pPr eaLnBrk="1" hangingPunct="1">
              <a:defRPr/>
            </a:pPr>
            <a:r>
              <a:rPr lang="uk-UA" sz="2400" b="1" dirty="0"/>
              <a:t>- сталінським режимом було підірвано сили в обстоюванні споконвічних національних прав українського народу.</a:t>
            </a:r>
          </a:p>
          <a:p>
            <a:pPr algn="ctr" eaLnBrk="1" hangingPunct="1">
              <a:defRPr/>
            </a:pPr>
            <a:endParaRPr lang="uk-UA" dirty="0"/>
          </a:p>
        </p:txBody>
      </p:sp>
    </p:spTree>
    <p:extLst>
      <p:ext uri="{BB962C8B-B14F-4D97-AF65-F5344CB8AC3E}">
        <p14:creationId xmlns:p14="http://schemas.microsoft.com/office/powerpoint/2010/main" xmlns="" val="2081450076"/>
      </p:ext>
    </p:extLst>
  </p:cSld>
  <p:clrMapOvr>
    <a:masterClrMapping/>
  </p:clrMapOvr>
  <p:transition>
    <p:comb/>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733928" y="430508"/>
            <a:ext cx="5390026" cy="2886129"/>
          </a:xfrm>
          <a:prstGeom prst="rect">
            <a:avLst/>
          </a:prstGeom>
        </p:spPr>
      </p:pic>
      <p:pic>
        <p:nvPicPr>
          <p:cNvPr id="3" name="Рисунок 2"/>
          <p:cNvPicPr>
            <a:picLocks noChangeAspect="1"/>
          </p:cNvPicPr>
          <p:nvPr/>
        </p:nvPicPr>
        <p:blipFill>
          <a:blip r:embed="rId3"/>
          <a:stretch>
            <a:fillRect/>
          </a:stretch>
        </p:blipFill>
        <p:spPr>
          <a:xfrm>
            <a:off x="817701" y="3316637"/>
            <a:ext cx="4223239" cy="2895851"/>
          </a:xfrm>
          <a:prstGeom prst="rect">
            <a:avLst/>
          </a:prstGeom>
        </p:spPr>
      </p:pic>
      <p:pic>
        <p:nvPicPr>
          <p:cNvPr id="4" name="Рисунок 3"/>
          <p:cNvPicPr>
            <a:picLocks noChangeAspect="1"/>
          </p:cNvPicPr>
          <p:nvPr/>
        </p:nvPicPr>
        <p:blipFill>
          <a:blip r:embed="rId4"/>
          <a:stretch>
            <a:fillRect/>
          </a:stretch>
        </p:blipFill>
        <p:spPr>
          <a:xfrm>
            <a:off x="7250630" y="3403099"/>
            <a:ext cx="4088962" cy="2810500"/>
          </a:xfrm>
          <a:prstGeom prst="rect">
            <a:avLst/>
          </a:prstGeom>
        </p:spPr>
      </p:pic>
      <p:pic>
        <p:nvPicPr>
          <p:cNvPr id="5" name="Рисунок 4"/>
          <p:cNvPicPr>
            <a:picLocks noChangeAspect="1"/>
          </p:cNvPicPr>
          <p:nvPr/>
        </p:nvPicPr>
        <p:blipFill>
          <a:blip r:embed="rId5"/>
          <a:stretch>
            <a:fillRect/>
          </a:stretch>
        </p:blipFill>
        <p:spPr>
          <a:xfrm>
            <a:off x="1048541" y="985991"/>
            <a:ext cx="1694835" cy="1414395"/>
          </a:xfrm>
          <a:prstGeom prst="rect">
            <a:avLst/>
          </a:prstGeom>
        </p:spPr>
      </p:pic>
      <p:pic>
        <p:nvPicPr>
          <p:cNvPr id="6" name="Рисунок 5"/>
          <p:cNvPicPr>
            <a:picLocks noChangeAspect="1"/>
          </p:cNvPicPr>
          <p:nvPr/>
        </p:nvPicPr>
        <p:blipFill>
          <a:blip r:embed="rId5"/>
          <a:stretch>
            <a:fillRect/>
          </a:stretch>
        </p:blipFill>
        <p:spPr>
          <a:xfrm>
            <a:off x="9727592" y="815510"/>
            <a:ext cx="1694835" cy="1414395"/>
          </a:xfrm>
          <a:prstGeom prst="rect">
            <a:avLst/>
          </a:prstGeom>
        </p:spPr>
      </p:pic>
      <p:pic>
        <p:nvPicPr>
          <p:cNvPr id="7" name="Рисунок 6"/>
          <p:cNvPicPr>
            <a:picLocks noChangeAspect="1"/>
          </p:cNvPicPr>
          <p:nvPr/>
        </p:nvPicPr>
        <p:blipFill>
          <a:blip r:embed="rId5"/>
          <a:stretch>
            <a:fillRect/>
          </a:stretch>
        </p:blipFill>
        <p:spPr>
          <a:xfrm>
            <a:off x="5359654" y="4101152"/>
            <a:ext cx="1694835" cy="1414395"/>
          </a:xfrm>
          <a:prstGeom prst="rect">
            <a:avLst/>
          </a:prstGeom>
        </p:spPr>
      </p:pic>
    </p:spTree>
    <p:extLst>
      <p:ext uri="{BB962C8B-B14F-4D97-AF65-F5344CB8AC3E}">
        <p14:creationId xmlns:p14="http://schemas.microsoft.com/office/powerpoint/2010/main" xmlns="" val="2005196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820890" y="774915"/>
            <a:ext cx="10748709" cy="5331417"/>
          </a:xfrm>
          <a:prstGeom prst="rect">
            <a:avLst/>
          </a:prstGeom>
        </p:spPr>
      </p:pic>
    </p:spTree>
    <p:extLst>
      <p:ext uri="{BB962C8B-B14F-4D97-AF65-F5344CB8AC3E}">
        <p14:creationId xmlns:p14="http://schemas.microsoft.com/office/powerpoint/2010/main" xmlns="" val="5649917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757292" y="407664"/>
            <a:ext cx="6120914" cy="3407959"/>
          </a:xfrm>
          <a:prstGeom prst="rect">
            <a:avLst/>
          </a:prstGeom>
        </p:spPr>
      </p:pic>
      <p:pic>
        <p:nvPicPr>
          <p:cNvPr id="3" name="Рисунок 2"/>
          <p:cNvPicPr>
            <a:picLocks noChangeAspect="1"/>
          </p:cNvPicPr>
          <p:nvPr/>
        </p:nvPicPr>
        <p:blipFill>
          <a:blip r:embed="rId3"/>
          <a:stretch>
            <a:fillRect/>
          </a:stretch>
        </p:blipFill>
        <p:spPr>
          <a:xfrm>
            <a:off x="6013342" y="2550399"/>
            <a:ext cx="5739263" cy="4307601"/>
          </a:xfrm>
          <a:prstGeom prst="rect">
            <a:avLst/>
          </a:prstGeom>
        </p:spPr>
      </p:pic>
      <p:pic>
        <p:nvPicPr>
          <p:cNvPr id="4" name="Рисунок 3"/>
          <p:cNvPicPr>
            <a:picLocks noChangeAspect="1"/>
          </p:cNvPicPr>
          <p:nvPr/>
        </p:nvPicPr>
        <p:blipFill>
          <a:blip r:embed="rId4"/>
          <a:stretch>
            <a:fillRect/>
          </a:stretch>
        </p:blipFill>
        <p:spPr>
          <a:xfrm>
            <a:off x="1466996" y="4442114"/>
            <a:ext cx="1694835" cy="1414395"/>
          </a:xfrm>
          <a:prstGeom prst="rect">
            <a:avLst/>
          </a:prstGeom>
        </p:spPr>
      </p:pic>
      <p:pic>
        <p:nvPicPr>
          <p:cNvPr id="5" name="Рисунок 4"/>
          <p:cNvPicPr>
            <a:picLocks noChangeAspect="1"/>
          </p:cNvPicPr>
          <p:nvPr/>
        </p:nvPicPr>
        <p:blipFill>
          <a:blip r:embed="rId4"/>
          <a:stretch>
            <a:fillRect/>
          </a:stretch>
        </p:blipFill>
        <p:spPr>
          <a:xfrm>
            <a:off x="9402128" y="908501"/>
            <a:ext cx="1694835" cy="1414395"/>
          </a:xfrm>
          <a:prstGeom prst="rect">
            <a:avLst/>
          </a:prstGeom>
        </p:spPr>
      </p:pic>
    </p:spTree>
    <p:extLst>
      <p:ext uri="{BB962C8B-B14F-4D97-AF65-F5344CB8AC3E}">
        <p14:creationId xmlns:p14="http://schemas.microsoft.com/office/powerpoint/2010/main" xmlns="" val="25331311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305067" y="402667"/>
            <a:ext cx="7815327" cy="5699351"/>
          </a:xfrm>
          <a:prstGeom prst="rect">
            <a:avLst/>
          </a:prstGeom>
        </p:spPr>
      </p:pic>
      <p:pic>
        <p:nvPicPr>
          <p:cNvPr id="3" name="Рисунок 2"/>
          <p:cNvPicPr>
            <a:picLocks noChangeAspect="1"/>
          </p:cNvPicPr>
          <p:nvPr/>
        </p:nvPicPr>
        <p:blipFill>
          <a:blip r:embed="rId3"/>
          <a:stretch>
            <a:fillRect/>
          </a:stretch>
        </p:blipFill>
        <p:spPr>
          <a:xfrm>
            <a:off x="9898074" y="4798575"/>
            <a:ext cx="1694835" cy="1414395"/>
          </a:xfrm>
          <a:prstGeom prst="rect">
            <a:avLst/>
          </a:prstGeom>
        </p:spPr>
      </p:pic>
    </p:spTree>
    <p:extLst>
      <p:ext uri="{BB962C8B-B14F-4D97-AF65-F5344CB8AC3E}">
        <p14:creationId xmlns:p14="http://schemas.microsoft.com/office/powerpoint/2010/main" xmlns="" val="7865360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cap="none" dirty="0" smtClean="0">
                <a:ln w="22225">
                  <a:solidFill>
                    <a:schemeClr val="accent2"/>
                  </a:solidFill>
                  <a:prstDash val="solid"/>
                </a:ln>
                <a:solidFill>
                  <a:srgbClr val="7030A0"/>
                </a:solidFill>
              </a:rPr>
              <a:t>Звернення до Українців:</a:t>
            </a:r>
            <a:endParaRPr lang="uk-UA" b="1" cap="none" dirty="0">
              <a:ln w="22225">
                <a:solidFill>
                  <a:schemeClr val="accent2"/>
                </a:solidFill>
                <a:prstDash val="solid"/>
              </a:ln>
              <a:solidFill>
                <a:srgbClr val="7030A0"/>
              </a:solidFill>
            </a:endParaRPr>
          </a:p>
        </p:txBody>
      </p:sp>
      <p:sp>
        <p:nvSpPr>
          <p:cNvPr id="3" name="Місце для вмісту 2"/>
          <p:cNvSpPr>
            <a:spLocks noGrp="1"/>
          </p:cNvSpPr>
          <p:nvPr>
            <p:ph idx="1"/>
          </p:nvPr>
        </p:nvSpPr>
        <p:spPr/>
        <p:txBody>
          <a:bodyPr>
            <a:normAutofit/>
          </a:bodyPr>
          <a:lstStyle/>
          <a:p>
            <a:pPr marL="0" indent="0" algn="ctr">
              <a:buNone/>
            </a:pPr>
            <a:r>
              <a:rPr lang="uk-UA" sz="3600" b="1" dirty="0" smtClean="0">
                <a:ln w="22225">
                  <a:solidFill>
                    <a:schemeClr val="accent2"/>
                  </a:solidFill>
                  <a:prstDash val="solid"/>
                </a:ln>
                <a:solidFill>
                  <a:srgbClr val="FF0000"/>
                </a:solidFill>
              </a:rPr>
              <a:t>Давайте будемо з вами жити надією і робити в своєму житті все для того, щоб страшні сторінки історії ніколи не повторились. А український народ, щоб жив, багатів, процвітав і славився по всьому світу своїм розумом, своєю красою, щедрістю, добротою, силою.</a:t>
            </a:r>
            <a:endParaRPr lang="uk-UA" sz="3600" b="1" dirty="0">
              <a:ln w="22225">
                <a:solidFill>
                  <a:schemeClr val="accent2"/>
                </a:solidFill>
                <a:prstDash val="solid"/>
              </a:ln>
              <a:solidFill>
                <a:srgbClr val="FF0000"/>
              </a:solidFill>
            </a:endParaRPr>
          </a:p>
        </p:txBody>
      </p:sp>
    </p:spTree>
    <p:extLst>
      <p:ext uri="{BB962C8B-B14F-4D97-AF65-F5344CB8AC3E}">
        <p14:creationId xmlns:p14="http://schemas.microsoft.com/office/powerpoint/2010/main" xmlns="" val="14811362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263535" y="2260664"/>
            <a:ext cx="10224654" cy="2610594"/>
          </a:xfrm>
        </p:spPr>
        <p:txBody>
          <a:bodyPr>
            <a:prstTxWarp prst="textDeflate">
              <a:avLst/>
            </a:prstTxWarp>
          </a:bodyPr>
          <a:lstStyle/>
          <a:p>
            <a:r>
              <a:rPr lang="uk-UA" b="1" cap="none" spc="50" dirty="0" smtClean="0">
                <a:ln w="9525" cmpd="sng">
                  <a:solidFill>
                    <a:schemeClr val="accent1"/>
                  </a:solidFill>
                  <a:prstDash val="solid"/>
                </a:ln>
                <a:solidFill>
                  <a:srgbClr val="FF0000"/>
                </a:solidFill>
                <a:effectLst>
                  <a:glow rad="38100">
                    <a:schemeClr val="accent1">
                      <a:alpha val="40000"/>
                    </a:schemeClr>
                  </a:glow>
                </a:effectLst>
              </a:rPr>
              <a:t>Дякуємо за Увагу!!!</a:t>
            </a:r>
            <a:endParaRPr lang="uk-UA" b="1" cap="none" spc="50" dirty="0">
              <a:ln w="9525" cmpd="sng">
                <a:solidFill>
                  <a:schemeClr val="accent1"/>
                </a:solidFill>
                <a:prstDash val="solid"/>
              </a:ln>
              <a:solidFill>
                <a:srgbClr val="FF0000"/>
              </a:solidFill>
              <a:effectLst>
                <a:glow rad="38100">
                  <a:schemeClr val="accent1">
                    <a:alpha val="40000"/>
                  </a:schemeClr>
                </a:glow>
              </a:effectLst>
            </a:endParaRPr>
          </a:p>
        </p:txBody>
      </p:sp>
    </p:spTree>
    <p:extLst>
      <p:ext uri="{BB962C8B-B14F-4D97-AF65-F5344CB8AC3E}">
        <p14:creationId xmlns:p14="http://schemas.microsoft.com/office/powerpoint/2010/main" xmlns="" val="4203395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95599" y="764373"/>
            <a:ext cx="8916785" cy="1322122"/>
          </a:xfrm>
          <a:solidFill>
            <a:schemeClr val="accent6">
              <a:lumMod val="40000"/>
              <a:lumOff val="60000"/>
            </a:schemeClr>
          </a:solidFill>
        </p:spPr>
        <p:txBody>
          <a:bodyPr/>
          <a:lstStyle/>
          <a:p>
            <a:r>
              <a:rPr lang="uk-UA" b="1" cap="none" dirty="0" smtClean="0">
                <a:ln w="22225">
                  <a:solidFill>
                    <a:schemeClr val="accent2"/>
                  </a:solidFill>
                  <a:prstDash val="solid"/>
                </a:ln>
                <a:solidFill>
                  <a:srgbClr val="002060"/>
                </a:solidFill>
              </a:rPr>
              <a:t>Мета і завдання проекту</a:t>
            </a:r>
            <a:endParaRPr lang="uk-UA" b="1" cap="none" dirty="0">
              <a:ln w="22225">
                <a:solidFill>
                  <a:schemeClr val="accent2"/>
                </a:solidFill>
                <a:prstDash val="solid"/>
              </a:ln>
              <a:solidFill>
                <a:srgbClr val="002060"/>
              </a:solidFill>
            </a:endParaRPr>
          </a:p>
        </p:txBody>
      </p:sp>
      <p:sp>
        <p:nvSpPr>
          <p:cNvPr id="3" name="Місце для вмісту 2"/>
          <p:cNvSpPr>
            <a:spLocks noGrp="1"/>
          </p:cNvSpPr>
          <p:nvPr>
            <p:ph idx="1"/>
          </p:nvPr>
        </p:nvSpPr>
        <p:spPr>
          <a:solidFill>
            <a:schemeClr val="accent3">
              <a:lumMod val="60000"/>
              <a:lumOff val="40000"/>
            </a:schemeClr>
          </a:solidFill>
        </p:spPr>
        <p:txBody>
          <a:bodyPr/>
          <a:lstStyle/>
          <a:p>
            <a:pPr marL="0" indent="0">
              <a:buNone/>
            </a:pPr>
            <a:r>
              <a:rPr lang="uk-UA" b="1" spc="50" dirty="0" smtClean="0">
                <a:ln w="9525" cmpd="sng">
                  <a:solidFill>
                    <a:schemeClr val="accent1"/>
                  </a:solidFill>
                  <a:prstDash val="solid"/>
                </a:ln>
                <a:solidFill>
                  <a:schemeClr val="accent1"/>
                </a:solidFill>
                <a:effectLst>
                  <a:glow rad="38100">
                    <a:schemeClr val="accent1">
                      <a:alpha val="40000"/>
                    </a:schemeClr>
                  </a:glow>
                </a:effectLst>
              </a:rPr>
              <a:t>Мета:</a:t>
            </a:r>
            <a:r>
              <a:rPr lang="uk-UA" b="1" spc="50" dirty="0" smtClean="0">
                <a:ln w="9525" cmpd="sng">
                  <a:solidFill>
                    <a:schemeClr val="accent1"/>
                  </a:solidFill>
                  <a:prstDash val="solid"/>
                </a:ln>
                <a:solidFill>
                  <a:srgbClr val="002060"/>
                </a:solidFill>
                <a:effectLst>
                  <a:glow rad="38100">
                    <a:schemeClr val="accent1">
                      <a:alpha val="40000"/>
                    </a:schemeClr>
                  </a:glow>
                </a:effectLst>
              </a:rPr>
              <a:t> дослідити історичні матеріали, пов'язані з подіями, що відбувалися в Україні в 1932-1933 роках; зберегти пам’ять про трагедію, що привела до масових втрат українського народу, викликати співчуття до людей, які жили в ті тяжкі часи; виховувати прагнення зберігати в пам'яті історію рідного народу.</a:t>
            </a:r>
          </a:p>
          <a:p>
            <a:pPr marL="0" indent="0">
              <a:buNone/>
            </a:pPr>
            <a:endParaRPr lang="uk-UA" b="1" spc="50" dirty="0" smtClean="0">
              <a:ln w="9525" cmpd="sng">
                <a:solidFill>
                  <a:schemeClr val="accent1"/>
                </a:solidFill>
                <a:prstDash val="solid"/>
              </a:ln>
              <a:solidFill>
                <a:srgbClr val="002060"/>
              </a:solidFill>
              <a:effectLst>
                <a:glow rad="38100">
                  <a:schemeClr val="accent1">
                    <a:alpha val="40000"/>
                  </a:schemeClr>
                </a:glow>
              </a:effectLst>
            </a:endParaRPr>
          </a:p>
          <a:p>
            <a:pPr marL="0" indent="0">
              <a:buNone/>
            </a:pPr>
            <a:r>
              <a:rPr lang="uk-UA" b="1" spc="50" dirty="0" smtClean="0">
                <a:ln w="9525" cmpd="sng">
                  <a:solidFill>
                    <a:schemeClr val="accent1"/>
                  </a:solidFill>
                  <a:prstDash val="solid"/>
                </a:ln>
                <a:solidFill>
                  <a:schemeClr val="accent1"/>
                </a:solidFill>
                <a:effectLst>
                  <a:glow rad="38100">
                    <a:schemeClr val="accent1">
                      <a:alpha val="40000"/>
                    </a:schemeClr>
                  </a:glow>
                </a:effectLst>
              </a:rPr>
              <a:t>Завдання: </a:t>
            </a:r>
            <a:r>
              <a:rPr lang="uk-UA" b="1" spc="50" dirty="0" smtClean="0">
                <a:ln w="9525" cmpd="sng">
                  <a:solidFill>
                    <a:schemeClr val="accent1"/>
                  </a:solidFill>
                  <a:prstDash val="solid"/>
                </a:ln>
                <a:solidFill>
                  <a:srgbClr val="002060"/>
                </a:solidFill>
                <a:effectLst>
                  <a:glow rad="38100">
                    <a:schemeClr val="accent1">
                      <a:alpha val="40000"/>
                    </a:schemeClr>
                  </a:glow>
                </a:effectLst>
              </a:rPr>
              <a:t>опрацювати різні джерела інформації, підготувати інформаційні повідомлення до теми, підібрати фотоматеріали про трагедію, підготувати захист-презентацію проекту.</a:t>
            </a:r>
            <a:endParaRPr lang="uk-UA" b="1" spc="50" dirty="0">
              <a:ln w="9525" cmpd="sng">
                <a:solidFill>
                  <a:schemeClr val="accent1"/>
                </a:solidFill>
                <a:prstDash val="solid"/>
              </a:ln>
              <a:solidFill>
                <a:srgbClr val="002060"/>
              </a:solidFill>
              <a:effectLst>
                <a:glow rad="38100">
                  <a:schemeClr val="accent1">
                    <a:alpha val="40000"/>
                  </a:schemeClr>
                </a:glow>
              </a:effectLst>
            </a:endParaRPr>
          </a:p>
        </p:txBody>
      </p:sp>
    </p:spTree>
    <p:extLst>
      <p:ext uri="{BB962C8B-B14F-4D97-AF65-F5344CB8AC3E}">
        <p14:creationId xmlns:p14="http://schemas.microsoft.com/office/powerpoint/2010/main" xmlns="" val="1780022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440872" y="570807"/>
            <a:ext cx="8817033" cy="1296850"/>
          </a:xfrm>
          <a:solidFill>
            <a:schemeClr val="accent3">
              <a:lumMod val="40000"/>
              <a:lumOff val="60000"/>
            </a:schemeClr>
          </a:solidFill>
        </p:spPr>
        <p:txBody>
          <a:bodyPr/>
          <a:lstStyle/>
          <a:p>
            <a:r>
              <a:rPr lang="uk-UA" b="1" cap="none" dirty="0" smtClean="0">
                <a:ln w="22225">
                  <a:solidFill>
                    <a:schemeClr val="accent2"/>
                  </a:solidFill>
                  <a:prstDash val="solid"/>
                </a:ln>
                <a:solidFill>
                  <a:srgbClr val="002060"/>
                </a:solidFill>
              </a:rPr>
              <a:t>Робота підгруп проекту</a:t>
            </a:r>
            <a:endParaRPr lang="uk-UA" b="1" cap="none" dirty="0">
              <a:ln w="22225">
                <a:solidFill>
                  <a:schemeClr val="accent2"/>
                </a:solidFill>
                <a:prstDash val="solid"/>
              </a:ln>
              <a:solidFill>
                <a:srgbClr val="002060"/>
              </a:solidFill>
            </a:endParaRPr>
          </a:p>
        </p:txBody>
      </p:sp>
      <p:sp>
        <p:nvSpPr>
          <p:cNvPr id="5" name="Місце для тексту 4"/>
          <p:cNvSpPr>
            <a:spLocks noGrp="1"/>
          </p:cNvSpPr>
          <p:nvPr>
            <p:ph type="body" idx="1"/>
          </p:nvPr>
        </p:nvSpPr>
        <p:spPr>
          <a:solidFill>
            <a:schemeClr val="accent6">
              <a:lumMod val="40000"/>
              <a:lumOff val="60000"/>
            </a:schemeClr>
          </a:solidFill>
        </p:spPr>
        <p:txBody>
          <a:bodyPr/>
          <a:lstStyle/>
          <a:p>
            <a:r>
              <a:rPr lang="uk-UA" b="1" dirty="0" smtClean="0">
                <a:ln w="22225">
                  <a:solidFill>
                    <a:schemeClr val="accent2"/>
                  </a:solidFill>
                  <a:prstDash val="solid"/>
                </a:ln>
                <a:solidFill>
                  <a:srgbClr val="002060"/>
                </a:solidFill>
              </a:rPr>
              <a:t>І підгрупа</a:t>
            </a:r>
            <a:endParaRPr lang="uk-UA" b="1" dirty="0">
              <a:ln w="22225">
                <a:solidFill>
                  <a:schemeClr val="accent2"/>
                </a:solidFill>
                <a:prstDash val="solid"/>
              </a:ln>
              <a:solidFill>
                <a:srgbClr val="002060"/>
              </a:solidFill>
            </a:endParaRPr>
          </a:p>
        </p:txBody>
      </p:sp>
      <p:sp>
        <p:nvSpPr>
          <p:cNvPr id="6" name="Місце для вмісту 5"/>
          <p:cNvSpPr>
            <a:spLocks noGrp="1"/>
          </p:cNvSpPr>
          <p:nvPr>
            <p:ph sz="half" idx="2"/>
          </p:nvPr>
        </p:nvSpPr>
        <p:spPr/>
        <p:txBody>
          <a:bodyPr>
            <a:normAutofit lnSpcReduction="10000"/>
          </a:bodyPr>
          <a:lstStyle/>
          <a:p>
            <a:pPr marL="0" indent="0">
              <a:buNone/>
            </a:pPr>
            <a:r>
              <a:rPr lang="uk-UA" b="1" dirty="0" smtClean="0">
                <a:ln w="22225">
                  <a:solidFill>
                    <a:schemeClr val="accent2"/>
                  </a:solidFill>
                  <a:prstDash val="solid"/>
                </a:ln>
                <a:solidFill>
                  <a:srgbClr val="002060"/>
                </a:solidFill>
              </a:rPr>
              <a:t>«Історики-пошуковці» </a:t>
            </a:r>
          </a:p>
          <a:p>
            <a:pPr marL="0" indent="0">
              <a:buNone/>
            </a:pPr>
            <a:r>
              <a:rPr lang="uk-UA" b="1" dirty="0" smtClean="0">
                <a:ln w="22225">
                  <a:solidFill>
                    <a:schemeClr val="accent2"/>
                  </a:solidFill>
                  <a:prstDash val="solid"/>
                </a:ln>
                <a:solidFill>
                  <a:srgbClr val="002060"/>
                </a:solidFill>
              </a:rPr>
              <a:t>- займалась пошуком необхідної       </a:t>
            </a:r>
            <a:r>
              <a:rPr lang="uk-UA" b="1" dirty="0" err="1" smtClean="0">
                <a:ln w="22225">
                  <a:solidFill>
                    <a:schemeClr val="accent2"/>
                  </a:solidFill>
                  <a:prstDash val="solid"/>
                </a:ln>
                <a:solidFill>
                  <a:srgbClr val="002060"/>
                </a:solidFill>
              </a:rPr>
              <a:t>нформації</a:t>
            </a:r>
            <a:r>
              <a:rPr lang="uk-UA" b="1" dirty="0" smtClean="0">
                <a:ln w="22225">
                  <a:solidFill>
                    <a:schemeClr val="accent2"/>
                  </a:solidFill>
                  <a:prstDash val="solid"/>
                </a:ln>
                <a:solidFill>
                  <a:srgbClr val="002060"/>
                </a:solidFill>
              </a:rPr>
              <a:t>;</a:t>
            </a:r>
          </a:p>
          <a:p>
            <a:pPr>
              <a:buFontTx/>
              <a:buChar char="-"/>
            </a:pPr>
            <a:r>
              <a:rPr lang="uk-UA" b="1" dirty="0" smtClean="0">
                <a:ln w="22225">
                  <a:solidFill>
                    <a:schemeClr val="accent2"/>
                  </a:solidFill>
                  <a:prstDash val="solid"/>
                </a:ln>
                <a:solidFill>
                  <a:srgbClr val="002060"/>
                </a:solidFill>
              </a:rPr>
              <a:t>Підбирала вірші, уривки літературних творів, для презентації проекту;</a:t>
            </a:r>
          </a:p>
          <a:p>
            <a:pPr>
              <a:buFontTx/>
              <a:buChar char="-"/>
            </a:pPr>
            <a:r>
              <a:rPr lang="uk-UA" b="1" dirty="0" smtClean="0">
                <a:ln w="22225">
                  <a:solidFill>
                    <a:schemeClr val="accent2"/>
                  </a:solidFill>
                  <a:prstDash val="solid"/>
                </a:ln>
                <a:solidFill>
                  <a:srgbClr val="002060"/>
                </a:solidFill>
              </a:rPr>
              <a:t>Збирала матеріали про Меморіал пам'яті жертв голодоморів в Україні</a:t>
            </a:r>
            <a:endParaRPr lang="uk-UA" b="1" dirty="0">
              <a:ln w="22225">
                <a:solidFill>
                  <a:schemeClr val="accent2"/>
                </a:solidFill>
                <a:prstDash val="solid"/>
              </a:ln>
              <a:solidFill>
                <a:srgbClr val="002060"/>
              </a:solidFill>
            </a:endParaRPr>
          </a:p>
        </p:txBody>
      </p:sp>
      <p:sp>
        <p:nvSpPr>
          <p:cNvPr id="7" name="Місце для тексту 6"/>
          <p:cNvSpPr>
            <a:spLocks noGrp="1"/>
          </p:cNvSpPr>
          <p:nvPr>
            <p:ph type="body" sz="quarter" idx="3"/>
          </p:nvPr>
        </p:nvSpPr>
        <p:spPr>
          <a:xfrm>
            <a:off x="6400800" y="2183802"/>
            <a:ext cx="5105400" cy="823912"/>
          </a:xfrm>
          <a:solidFill>
            <a:schemeClr val="accent1">
              <a:lumMod val="20000"/>
              <a:lumOff val="80000"/>
            </a:schemeClr>
          </a:solidFill>
        </p:spPr>
        <p:txBody>
          <a:bodyPr/>
          <a:lstStyle/>
          <a:p>
            <a:r>
              <a:rPr lang="uk-UA" b="1" dirty="0" smtClean="0">
                <a:ln w="22225">
                  <a:solidFill>
                    <a:schemeClr val="accent2"/>
                  </a:solidFill>
                  <a:prstDash val="solid"/>
                </a:ln>
                <a:solidFill>
                  <a:srgbClr val="002060"/>
                </a:solidFill>
              </a:rPr>
              <a:t>ІІ підгрупа</a:t>
            </a:r>
            <a:endParaRPr lang="uk-UA" b="1" dirty="0">
              <a:ln w="22225">
                <a:solidFill>
                  <a:schemeClr val="accent2"/>
                </a:solidFill>
                <a:prstDash val="solid"/>
              </a:ln>
              <a:solidFill>
                <a:srgbClr val="002060"/>
              </a:solidFill>
            </a:endParaRPr>
          </a:p>
        </p:txBody>
      </p:sp>
      <p:sp>
        <p:nvSpPr>
          <p:cNvPr id="8" name="Місце для вмісту 7"/>
          <p:cNvSpPr>
            <a:spLocks noGrp="1"/>
          </p:cNvSpPr>
          <p:nvPr>
            <p:ph sz="quarter" idx="4"/>
          </p:nvPr>
        </p:nvSpPr>
        <p:spPr/>
        <p:txBody>
          <a:bodyPr>
            <a:normAutofit fontScale="92500" lnSpcReduction="10000"/>
          </a:bodyPr>
          <a:lstStyle/>
          <a:p>
            <a:pPr marL="0" indent="0">
              <a:buNone/>
            </a:pPr>
            <a:r>
              <a:rPr lang="uk-UA" b="1" dirty="0" smtClean="0">
                <a:ln w="22225">
                  <a:solidFill>
                    <a:schemeClr val="accent2"/>
                  </a:solidFill>
                  <a:prstDash val="solid"/>
                </a:ln>
                <a:solidFill>
                  <a:srgbClr val="002060"/>
                </a:solidFill>
              </a:rPr>
              <a:t>«Творчі архітектори»</a:t>
            </a:r>
          </a:p>
          <a:p>
            <a:pPr>
              <a:buFontTx/>
              <a:buChar char="-"/>
            </a:pPr>
            <a:r>
              <a:rPr lang="uk-UA" b="1" dirty="0" smtClean="0">
                <a:ln w="22225">
                  <a:solidFill>
                    <a:schemeClr val="accent2"/>
                  </a:solidFill>
                  <a:prstDash val="solid"/>
                </a:ln>
                <a:solidFill>
                  <a:srgbClr val="002060"/>
                </a:solidFill>
              </a:rPr>
              <a:t>Підбирала статистичні дані про жертви Голодоморів В Україні</a:t>
            </a:r>
          </a:p>
          <a:p>
            <a:pPr>
              <a:buFontTx/>
              <a:buChar char="-"/>
            </a:pPr>
            <a:r>
              <a:rPr lang="uk-UA" b="1" dirty="0" smtClean="0">
                <a:ln w="22225">
                  <a:solidFill>
                    <a:schemeClr val="accent2"/>
                  </a:solidFill>
                  <a:prstDash val="solid"/>
                </a:ln>
                <a:solidFill>
                  <a:srgbClr val="002060"/>
                </a:solidFill>
              </a:rPr>
              <a:t>Підбирала фотоматеріали, ілюстрації для оформлення презентації та </a:t>
            </a:r>
            <a:r>
              <a:rPr lang="uk-UA" b="1" dirty="0" err="1" smtClean="0">
                <a:ln w="22225">
                  <a:solidFill>
                    <a:schemeClr val="accent2"/>
                  </a:solidFill>
                  <a:prstDash val="solid"/>
                </a:ln>
                <a:solidFill>
                  <a:srgbClr val="002060"/>
                </a:solidFill>
              </a:rPr>
              <a:t>стінівки</a:t>
            </a:r>
            <a:r>
              <a:rPr lang="uk-UA" b="1" dirty="0" smtClean="0">
                <a:ln w="22225">
                  <a:solidFill>
                    <a:schemeClr val="accent2"/>
                  </a:solidFill>
                  <a:prstDash val="solid"/>
                </a:ln>
                <a:solidFill>
                  <a:srgbClr val="002060"/>
                </a:solidFill>
              </a:rPr>
              <a:t> до даного проекту</a:t>
            </a:r>
          </a:p>
          <a:p>
            <a:pPr>
              <a:buFontTx/>
              <a:buChar char="-"/>
            </a:pPr>
            <a:r>
              <a:rPr lang="uk-UA" b="1" dirty="0" smtClean="0">
                <a:ln w="22225">
                  <a:solidFill>
                    <a:schemeClr val="accent2"/>
                  </a:solidFill>
                  <a:prstDash val="solid"/>
                </a:ln>
                <a:solidFill>
                  <a:srgbClr val="002060"/>
                </a:solidFill>
              </a:rPr>
              <a:t>Підбирала матеріали періодичних видань про Голодомор !932-1933 років</a:t>
            </a:r>
            <a:endParaRPr lang="uk-UA" b="1" dirty="0">
              <a:ln w="22225">
                <a:solidFill>
                  <a:schemeClr val="accent2"/>
                </a:solidFill>
                <a:prstDash val="solid"/>
              </a:ln>
              <a:solidFill>
                <a:srgbClr val="002060"/>
              </a:solidFill>
            </a:endParaRPr>
          </a:p>
        </p:txBody>
      </p:sp>
    </p:spTree>
    <p:extLst>
      <p:ext uri="{BB962C8B-B14F-4D97-AF65-F5344CB8AC3E}">
        <p14:creationId xmlns:p14="http://schemas.microsoft.com/office/powerpoint/2010/main" xmlns="" val="3886652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318461" y="1030777"/>
            <a:ext cx="6873240" cy="622069"/>
          </a:xfrm>
          <a:solidFill>
            <a:schemeClr val="accent4">
              <a:lumMod val="75000"/>
            </a:schemeClr>
          </a:solidFill>
        </p:spPr>
        <p:txBody>
          <a:bodyPr/>
          <a:lstStyle/>
          <a:p>
            <a:r>
              <a:rPr lang="uk-UA" cap="none" dirty="0" smtClean="0">
                <a:ln w="0"/>
                <a:solidFill>
                  <a:schemeClr val="accent1"/>
                </a:solidFill>
                <a:effectLst>
                  <a:outerShdw blurRad="38100" dist="25400" dir="5400000" algn="ctr" rotWithShape="0">
                    <a:srgbClr val="6E747A">
                      <a:alpha val="43000"/>
                    </a:srgbClr>
                  </a:outerShdw>
                </a:effectLst>
              </a:rPr>
              <a:t>Захист проекту першої підгрупи</a:t>
            </a:r>
            <a:endParaRPr lang="uk-UA" cap="none" dirty="0">
              <a:ln w="0"/>
              <a:solidFill>
                <a:schemeClr val="accent1"/>
              </a:solidFill>
              <a:effectLst>
                <a:outerShdw blurRad="38100" dist="25400" dir="5400000" algn="ctr" rotWithShape="0">
                  <a:srgbClr val="6E747A">
                    <a:alpha val="43000"/>
                  </a:srgbClr>
                </a:outerShdw>
              </a:effectLst>
            </a:endParaRPr>
          </a:p>
        </p:txBody>
      </p:sp>
      <p:sp>
        <p:nvSpPr>
          <p:cNvPr id="9" name="Місце для тексту 8"/>
          <p:cNvSpPr>
            <a:spLocks noGrp="1"/>
          </p:cNvSpPr>
          <p:nvPr>
            <p:ph type="body" sz="half" idx="2"/>
          </p:nvPr>
        </p:nvSpPr>
        <p:spPr>
          <a:xfrm>
            <a:off x="685799" y="3124199"/>
            <a:ext cx="8109065" cy="3068783"/>
          </a:xfrm>
        </p:spPr>
        <p:txBody>
          <a:bodyPr>
            <a:normAutofit lnSpcReduction="10000"/>
          </a:bodyPr>
          <a:lstStyle/>
          <a:p>
            <a:r>
              <a:rPr lang="uk-UA" sz="2400" b="1" dirty="0" smtClean="0">
                <a:ln w="22225">
                  <a:solidFill>
                    <a:schemeClr val="accent2"/>
                  </a:solidFill>
                  <a:prstDash val="solid"/>
                </a:ln>
                <a:solidFill>
                  <a:srgbClr val="FF0000"/>
                </a:solidFill>
              </a:rPr>
              <a:t>Трагедії голоду можна було уникнути:</a:t>
            </a:r>
          </a:p>
          <a:p>
            <a:r>
              <a:rPr lang="uk-UA" sz="2400" b="1" dirty="0" smtClean="0">
                <a:ln w="22225">
                  <a:solidFill>
                    <a:schemeClr val="accent2"/>
                  </a:solidFill>
                  <a:prstDash val="solid"/>
                </a:ln>
                <a:solidFill>
                  <a:srgbClr val="FF0000"/>
                </a:solidFill>
              </a:rPr>
              <a:t>Офіційні дані -  «загальний урожай 1932 р. перевищував ніж у 1931»</a:t>
            </a:r>
          </a:p>
          <a:p>
            <a:r>
              <a:rPr lang="uk-UA" sz="2400" b="1" dirty="0">
                <a:ln w="22225">
                  <a:solidFill>
                    <a:schemeClr val="accent2"/>
                  </a:solidFill>
                  <a:prstDash val="solid"/>
                </a:ln>
                <a:solidFill>
                  <a:srgbClr val="FF0000"/>
                </a:solidFill>
              </a:rPr>
              <a:t> </a:t>
            </a:r>
            <a:r>
              <a:rPr lang="uk-UA" sz="2400" b="1" dirty="0" smtClean="0">
                <a:ln w="22225">
                  <a:solidFill>
                    <a:schemeClr val="accent2"/>
                  </a:solidFill>
                  <a:prstDash val="solid"/>
                </a:ln>
                <a:solidFill>
                  <a:srgbClr val="FF0000"/>
                </a:solidFill>
              </a:rPr>
              <a:t> </a:t>
            </a:r>
          </a:p>
          <a:p>
            <a:r>
              <a:rPr lang="uk-UA" sz="2400" b="1" dirty="0">
                <a:ln w="22225">
                  <a:solidFill>
                    <a:schemeClr val="accent2"/>
                  </a:solidFill>
                  <a:prstDash val="solid"/>
                </a:ln>
                <a:solidFill>
                  <a:srgbClr val="FF0000"/>
                </a:solidFill>
              </a:rPr>
              <a:t> </a:t>
            </a:r>
            <a:r>
              <a:rPr lang="uk-UA" sz="2400" b="1" dirty="0" smtClean="0">
                <a:ln w="22225">
                  <a:solidFill>
                    <a:schemeClr val="accent2"/>
                  </a:solidFill>
                  <a:prstDash val="solid"/>
                </a:ln>
                <a:solidFill>
                  <a:srgbClr val="FF0000"/>
                </a:solidFill>
              </a:rPr>
              <a:t> Голод закінчився у 1934 році, у 1936р. – теж не було:</a:t>
            </a:r>
          </a:p>
          <a:p>
            <a:r>
              <a:rPr lang="uk-UA" sz="2400" b="1" dirty="0" smtClean="0">
                <a:ln w="22225">
                  <a:solidFill>
                    <a:schemeClr val="accent2"/>
                  </a:solidFill>
                  <a:prstDash val="solid"/>
                </a:ln>
                <a:solidFill>
                  <a:srgbClr val="FF0000"/>
                </a:solidFill>
              </a:rPr>
              <a:t>В ці роки врожай був на 15-20 % менший, ніж у 1932-1933 роках</a:t>
            </a:r>
          </a:p>
          <a:p>
            <a:endParaRPr lang="uk-UA" b="1" dirty="0" smtClean="0">
              <a:ln w="22225">
                <a:solidFill>
                  <a:schemeClr val="accent2"/>
                </a:solidFill>
                <a:prstDash val="solid"/>
              </a:ln>
              <a:solidFill>
                <a:srgbClr val="FF0000"/>
              </a:solidFill>
            </a:endParaRPr>
          </a:p>
        </p:txBody>
      </p:sp>
    </p:spTree>
    <p:extLst>
      <p:ext uri="{BB962C8B-B14F-4D97-AF65-F5344CB8AC3E}">
        <p14:creationId xmlns:p14="http://schemas.microsoft.com/office/powerpoint/2010/main" xmlns="" val="845119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73283" y="831272"/>
            <a:ext cx="4958542" cy="563879"/>
          </a:xfrm>
          <a:solidFill>
            <a:schemeClr val="accent4">
              <a:lumMod val="60000"/>
              <a:lumOff val="40000"/>
            </a:schemeClr>
          </a:solidFill>
        </p:spPr>
        <p:txBody>
          <a:bodyPr/>
          <a:lstStyle/>
          <a:p>
            <a:r>
              <a:rPr lang="uk-UA" b="1" cap="none" dirty="0" smtClean="0">
                <a:ln w="22225">
                  <a:solidFill>
                    <a:schemeClr val="accent2"/>
                  </a:solidFill>
                  <a:prstDash val="solid"/>
                </a:ln>
                <a:solidFill>
                  <a:srgbClr val="FF0000"/>
                </a:solidFill>
              </a:rPr>
              <a:t>Святослав Вакарчук</a:t>
            </a:r>
            <a:endParaRPr lang="uk-UA" b="1" cap="none" dirty="0">
              <a:ln w="22225">
                <a:solidFill>
                  <a:schemeClr val="accent2"/>
                </a:solidFill>
                <a:prstDash val="solid"/>
              </a:ln>
              <a:solidFill>
                <a:srgbClr val="FF0000"/>
              </a:solidFill>
            </a:endParaRPr>
          </a:p>
        </p:txBody>
      </p:sp>
      <p:pic>
        <p:nvPicPr>
          <p:cNvPr id="5" name="Місце для зображення 4"/>
          <p:cNvPicPr>
            <a:picLocks noGrp="1" noChangeAspect="1"/>
          </p:cNvPicPr>
          <p:nvPr>
            <p:ph type="pic" idx="1"/>
          </p:nvPr>
        </p:nvPicPr>
        <p:blipFill>
          <a:blip r:embed="rId2"/>
          <a:srcRect l="3121" r="3121"/>
          <a:stretch>
            <a:fillRect/>
          </a:stretch>
        </p:blipFill>
        <p:spPr>
          <a:xfrm>
            <a:off x="7820025" y="848407"/>
            <a:ext cx="3644900" cy="5467350"/>
          </a:xfrm>
          <a:prstGeom prst="rect">
            <a:avLst/>
          </a:prstGeom>
        </p:spPr>
      </p:pic>
      <p:sp>
        <p:nvSpPr>
          <p:cNvPr id="4" name="Місце для тексту 3"/>
          <p:cNvSpPr>
            <a:spLocks noGrp="1"/>
          </p:cNvSpPr>
          <p:nvPr>
            <p:ph type="body" sz="half" idx="2"/>
          </p:nvPr>
        </p:nvSpPr>
        <p:spPr>
          <a:xfrm>
            <a:off x="1330035" y="1518691"/>
            <a:ext cx="6001790" cy="4797066"/>
          </a:xfrm>
        </p:spPr>
        <p:txBody>
          <a:bodyPr>
            <a:noAutofit/>
          </a:bodyPr>
          <a:lstStyle/>
          <a:p>
            <a:r>
              <a:rPr lang="uk-UA" sz="3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«Голодомор був організований, </a:t>
            </a:r>
          </a:p>
          <a:p>
            <a:r>
              <a:rPr lang="uk-UA" sz="3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щоб </a:t>
            </a:r>
            <a:r>
              <a:rPr lang="uk-UA" sz="3600" b="1"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вживити</a:t>
            </a:r>
            <a:r>
              <a:rPr lang="uk-UA" sz="3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нам ген</a:t>
            </a:r>
          </a:p>
          <a:p>
            <a:r>
              <a:rPr lang="uk-UA" sz="3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«страху і покірності». </a:t>
            </a:r>
          </a:p>
          <a:p>
            <a:r>
              <a:rPr lang="uk-UA" sz="3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Найкраща пам’ять </a:t>
            </a:r>
          </a:p>
          <a:p>
            <a:r>
              <a:rPr lang="uk-UA" sz="3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про загиблих – </a:t>
            </a:r>
          </a:p>
          <a:p>
            <a:r>
              <a:rPr lang="uk-UA" sz="3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знищити цей ген у</a:t>
            </a:r>
          </a:p>
          <a:p>
            <a:r>
              <a:rPr lang="uk-UA" sz="3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собі раз і назавжди!»</a:t>
            </a:r>
            <a:endParaRPr lang="uk-UA"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Tree>
    <p:extLst>
      <p:ext uri="{BB962C8B-B14F-4D97-AF65-F5344CB8AC3E}">
        <p14:creationId xmlns:p14="http://schemas.microsoft.com/office/powerpoint/2010/main" xmlns="" val="3447430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029200" y="762000"/>
            <a:ext cx="6476999" cy="825731"/>
          </a:xfrm>
        </p:spPr>
        <p:txBody>
          <a:bodyPr/>
          <a:lstStyle/>
          <a:p>
            <a:r>
              <a:rPr lang="uk-UA" cap="none" dirty="0" smtClean="0">
                <a:ln w="0"/>
                <a:solidFill>
                  <a:schemeClr val="accent1"/>
                </a:solidFill>
                <a:effectLst>
                  <a:outerShdw blurRad="38100" dist="25400" dir="5400000" algn="ctr" rotWithShape="0">
                    <a:srgbClr val="6E747A">
                      <a:alpha val="43000"/>
                    </a:srgbClr>
                  </a:outerShdw>
                </a:effectLst>
              </a:rPr>
              <a:t>Про голодомор…</a:t>
            </a:r>
            <a:endParaRPr lang="uk-UA" cap="none" dirty="0">
              <a:ln w="0"/>
              <a:solidFill>
                <a:schemeClr val="accent1"/>
              </a:solidFill>
              <a:effectLst>
                <a:outerShdw blurRad="38100" dist="25400" dir="5400000" algn="ctr" rotWithShape="0">
                  <a:srgbClr val="6E747A">
                    <a:alpha val="43000"/>
                  </a:srgbClr>
                </a:outerShdw>
              </a:effectLst>
            </a:endParaRPr>
          </a:p>
        </p:txBody>
      </p:sp>
      <p:sp>
        <p:nvSpPr>
          <p:cNvPr id="6" name="Місце для тексту 5"/>
          <p:cNvSpPr>
            <a:spLocks noGrp="1"/>
          </p:cNvSpPr>
          <p:nvPr>
            <p:ph type="body" idx="1"/>
          </p:nvPr>
        </p:nvSpPr>
        <p:spPr>
          <a:xfrm>
            <a:off x="688618" y="4023359"/>
            <a:ext cx="3451582" cy="682765"/>
          </a:xfrm>
        </p:spPr>
        <p:txBody>
          <a:bodyPr/>
          <a:lstStyle/>
          <a:p>
            <a:r>
              <a:rPr lang="uk-UA" dirty="0" smtClean="0">
                <a:ln w="0"/>
                <a:solidFill>
                  <a:schemeClr val="accent1"/>
                </a:solidFill>
                <a:effectLst>
                  <a:outerShdw blurRad="38100" dist="25400" dir="5400000" algn="ctr" rotWithShape="0">
                    <a:srgbClr val="6E747A">
                      <a:alpha val="43000"/>
                    </a:srgbClr>
                  </a:outerShdw>
                </a:effectLst>
              </a:rPr>
              <a:t>Л. </a:t>
            </a:r>
            <a:r>
              <a:rPr lang="uk-UA" dirty="0" err="1" smtClean="0">
                <a:ln w="0"/>
                <a:solidFill>
                  <a:schemeClr val="accent1"/>
                </a:solidFill>
                <a:effectLst>
                  <a:outerShdw blurRad="38100" dist="25400" dir="5400000" algn="ctr" rotWithShape="0">
                    <a:srgbClr val="6E747A">
                      <a:alpha val="43000"/>
                    </a:srgbClr>
                  </a:outerShdw>
                </a:effectLst>
              </a:rPr>
              <a:t>Гузар</a:t>
            </a:r>
            <a:endParaRPr lang="uk-UA" dirty="0">
              <a:ln w="0"/>
              <a:solidFill>
                <a:schemeClr val="accent1"/>
              </a:solidFill>
              <a:effectLst>
                <a:outerShdw blurRad="38100" dist="25400" dir="5400000" algn="ctr" rotWithShape="0">
                  <a:srgbClr val="6E747A">
                    <a:alpha val="43000"/>
                  </a:srgbClr>
                </a:outerShdw>
              </a:effectLst>
            </a:endParaRPr>
          </a:p>
        </p:txBody>
      </p:sp>
      <p:sp>
        <p:nvSpPr>
          <p:cNvPr id="10" name="Місце для тексту 9"/>
          <p:cNvSpPr>
            <a:spLocks noGrp="1"/>
          </p:cNvSpPr>
          <p:nvPr>
            <p:ph type="body" sz="half" idx="18"/>
          </p:nvPr>
        </p:nvSpPr>
        <p:spPr>
          <a:xfrm>
            <a:off x="688617" y="4873764"/>
            <a:ext cx="4440335" cy="1448064"/>
          </a:xfrm>
        </p:spPr>
        <p:txBody>
          <a:bodyPr>
            <a:noAutofit/>
          </a:bodyPr>
          <a:lstStyle/>
          <a:p>
            <a:r>
              <a:rPr lang="uk-UA" sz="2400" b="1" spc="50" dirty="0" smtClean="0">
                <a:ln w="9525" cmpd="sng">
                  <a:solidFill>
                    <a:schemeClr val="accent1"/>
                  </a:solidFill>
                  <a:prstDash val="solid"/>
                </a:ln>
                <a:solidFill>
                  <a:schemeClr val="accent4">
                    <a:lumMod val="60000"/>
                    <a:lumOff val="40000"/>
                  </a:schemeClr>
                </a:solidFill>
                <a:effectLst>
                  <a:glow rad="38100">
                    <a:schemeClr val="accent1">
                      <a:alpha val="40000"/>
                    </a:schemeClr>
                  </a:glow>
                </a:effectLst>
              </a:rPr>
              <a:t>Немає поділу між сходом і заходом України. Поділ є між тими, хто любить Україну і хто її не любить</a:t>
            </a:r>
            <a:endParaRPr lang="uk-UA" sz="2400" b="1" spc="50" dirty="0">
              <a:ln w="9525" cmpd="sng">
                <a:solidFill>
                  <a:schemeClr val="accent1"/>
                </a:solidFill>
                <a:prstDash val="solid"/>
              </a:ln>
              <a:solidFill>
                <a:schemeClr val="accent4">
                  <a:lumMod val="60000"/>
                  <a:lumOff val="40000"/>
                </a:schemeClr>
              </a:solidFill>
              <a:effectLst>
                <a:glow rad="38100">
                  <a:schemeClr val="accent1">
                    <a:alpha val="40000"/>
                  </a:schemeClr>
                </a:glow>
              </a:effectLst>
            </a:endParaRPr>
          </a:p>
        </p:txBody>
      </p:sp>
      <p:sp>
        <p:nvSpPr>
          <p:cNvPr id="7" name="Місце для тексту 6"/>
          <p:cNvSpPr>
            <a:spLocks noGrp="1"/>
          </p:cNvSpPr>
          <p:nvPr>
            <p:ph type="body" sz="quarter" idx="3"/>
          </p:nvPr>
        </p:nvSpPr>
        <p:spPr>
          <a:xfrm>
            <a:off x="6917958" y="2289726"/>
            <a:ext cx="3448935" cy="682765"/>
          </a:xfrm>
        </p:spPr>
        <p:txBody>
          <a:bodyPr/>
          <a:lstStyle/>
          <a:p>
            <a:r>
              <a:rPr lang="uk-UA" dirty="0" smtClean="0">
                <a:solidFill>
                  <a:srgbClr val="FF0000"/>
                </a:solidFill>
              </a:rPr>
              <a:t>В.Г. Чемберлен</a:t>
            </a:r>
            <a:endParaRPr lang="uk-UA" dirty="0">
              <a:solidFill>
                <a:srgbClr val="FF0000"/>
              </a:solidFill>
            </a:endParaRPr>
          </a:p>
        </p:txBody>
      </p:sp>
      <p:sp>
        <p:nvSpPr>
          <p:cNvPr id="11" name="Місце для тексту 10"/>
          <p:cNvSpPr>
            <a:spLocks noGrp="1"/>
          </p:cNvSpPr>
          <p:nvPr>
            <p:ph type="body" sz="half" idx="19"/>
          </p:nvPr>
        </p:nvSpPr>
        <p:spPr>
          <a:xfrm>
            <a:off x="6843143" y="3277719"/>
            <a:ext cx="3921839" cy="2749008"/>
          </a:xfrm>
        </p:spPr>
        <p:txBody>
          <a:bodyPr>
            <a:noAutofit/>
          </a:bodyPr>
          <a:lstStyle/>
          <a:p>
            <a:r>
              <a:rPr lang="uk-UA" sz="2800" b="1" spc="50" dirty="0" smtClean="0">
                <a:ln w="9525" cmpd="sng">
                  <a:solidFill>
                    <a:schemeClr val="accent1"/>
                  </a:solidFill>
                  <a:prstDash val="solid"/>
                </a:ln>
                <a:solidFill>
                  <a:schemeClr val="accent4">
                    <a:lumMod val="60000"/>
                    <a:lumOff val="40000"/>
                  </a:schemeClr>
                </a:solidFill>
                <a:effectLst>
                  <a:glow rad="38100">
                    <a:schemeClr val="accent1">
                      <a:alpha val="40000"/>
                    </a:schemeClr>
                  </a:glow>
                </a:effectLst>
              </a:rPr>
              <a:t>Не було в історії людства катастрофи таких величезних розмірів, яка привернула б таку малу увагу міжнародного світу </a:t>
            </a:r>
            <a:endParaRPr lang="uk-UA" sz="2800" b="1" spc="50" dirty="0">
              <a:ln w="9525" cmpd="sng">
                <a:solidFill>
                  <a:schemeClr val="accent1"/>
                </a:solidFill>
                <a:prstDash val="solid"/>
              </a:ln>
              <a:solidFill>
                <a:schemeClr val="accent4">
                  <a:lumMod val="60000"/>
                  <a:lumOff val="40000"/>
                </a:schemeClr>
              </a:solidFill>
              <a:effectLst>
                <a:glow rad="38100">
                  <a:schemeClr val="accent1">
                    <a:alpha val="40000"/>
                  </a:schemeClr>
                </a:glow>
              </a:effectLst>
            </a:endParaRPr>
          </a:p>
        </p:txBody>
      </p:sp>
      <p:pic>
        <p:nvPicPr>
          <p:cNvPr id="15" name="Рисунок 14"/>
          <p:cNvPicPr>
            <a:picLocks noChangeAspect="1"/>
          </p:cNvPicPr>
          <p:nvPr/>
        </p:nvPicPr>
        <p:blipFill>
          <a:blip r:embed="rId2"/>
          <a:stretch>
            <a:fillRect/>
          </a:stretch>
        </p:blipFill>
        <p:spPr>
          <a:xfrm>
            <a:off x="688618" y="1250026"/>
            <a:ext cx="3138302" cy="2636174"/>
          </a:xfrm>
          <a:prstGeom prst="rect">
            <a:avLst/>
          </a:prstGeom>
        </p:spPr>
      </p:pic>
    </p:spTree>
    <p:extLst>
      <p:ext uri="{BB962C8B-B14F-4D97-AF65-F5344CB8AC3E}">
        <p14:creationId xmlns:p14="http://schemas.microsoft.com/office/powerpoint/2010/main" xmlns="" val="3517280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Заголовок 11"/>
          <p:cNvSpPr>
            <a:spLocks noGrp="1"/>
          </p:cNvSpPr>
          <p:nvPr>
            <p:ph type="title"/>
          </p:nvPr>
        </p:nvSpPr>
        <p:spPr>
          <a:xfrm>
            <a:off x="6819253" y="4974955"/>
            <a:ext cx="4974957" cy="1434885"/>
          </a:xfrm>
        </p:spPr>
        <p:txBody>
          <a:bodyPr>
            <a:normAutofit/>
          </a:bodyPr>
          <a:lstStyle/>
          <a:p>
            <a:r>
              <a:rPr lang="uk-UA" cap="none" dirty="0" smtClean="0">
                <a:ln w="0"/>
                <a:solidFill>
                  <a:schemeClr val="accent1"/>
                </a:solidFill>
                <a:effectLst>
                  <a:outerShdw blurRad="38100" dist="25400" dir="5400000" algn="ctr" rotWithShape="0">
                    <a:srgbClr val="6E747A">
                      <a:alpha val="43000"/>
                    </a:srgbClr>
                  </a:outerShdw>
                </a:effectLst>
              </a:rPr>
              <a:t>Джастін П'єр Джеймс Трюдо – прем'єр-міністр Канади</a:t>
            </a:r>
            <a:endParaRPr lang="uk-UA" cap="none" dirty="0">
              <a:ln w="0"/>
              <a:solidFill>
                <a:schemeClr val="accent1"/>
              </a:solidFill>
              <a:effectLst>
                <a:outerShdw blurRad="38100" dist="25400" dir="5400000" algn="ctr" rotWithShape="0">
                  <a:srgbClr val="6E747A">
                    <a:alpha val="43000"/>
                  </a:srgbClr>
                </a:outerShdw>
              </a:effectLst>
            </a:endParaRPr>
          </a:p>
        </p:txBody>
      </p:sp>
      <p:sp>
        <p:nvSpPr>
          <p:cNvPr id="14" name="Місце для тексту 13"/>
          <p:cNvSpPr>
            <a:spLocks noGrp="1"/>
          </p:cNvSpPr>
          <p:nvPr>
            <p:ph type="body" sz="half" idx="2"/>
          </p:nvPr>
        </p:nvSpPr>
        <p:spPr>
          <a:xfrm>
            <a:off x="526942" y="1332854"/>
            <a:ext cx="5997844" cy="3893938"/>
          </a:xfrm>
        </p:spPr>
        <p:txBody>
          <a:bodyPr>
            <a:noAutofit/>
          </a:bodyPr>
          <a:lstStyle/>
          <a:p>
            <a:r>
              <a:rPr lang="uk-UA" sz="2800" b="1" dirty="0" smtClean="0">
                <a:ln w="22225">
                  <a:solidFill>
                    <a:schemeClr val="accent2"/>
                  </a:solidFill>
                  <a:prstDash val="solid"/>
                </a:ln>
                <a:solidFill>
                  <a:schemeClr val="accent4">
                    <a:lumMod val="60000"/>
                    <a:lumOff val="40000"/>
                  </a:schemeClr>
                </a:solidFill>
              </a:rPr>
              <a:t>Голодомор був системним і страхітливим геноцидом мільйонів українців тоталітарною радянською владою. Дітей, жінок і чоловіків морили голодом і страчували лише за те, що вони намагалися говорити рідною мовою, зберігати рідну культуру, землю та жити в мирі</a:t>
            </a:r>
            <a:endParaRPr lang="uk-UA" sz="2800" b="1" dirty="0">
              <a:ln w="22225">
                <a:solidFill>
                  <a:schemeClr val="accent2"/>
                </a:solidFill>
                <a:prstDash val="solid"/>
              </a:ln>
              <a:solidFill>
                <a:schemeClr val="accent4">
                  <a:lumMod val="60000"/>
                  <a:lumOff val="40000"/>
                </a:schemeClr>
              </a:solidFill>
            </a:endParaRPr>
          </a:p>
        </p:txBody>
      </p:sp>
      <p:pic>
        <p:nvPicPr>
          <p:cNvPr id="1026" name="Picture 2" descr="Ð ÐµÐ·ÑÐ»ÑÑÐ°Ñ Ð¿Ð¾ÑÑÐºÑ Ð·Ð¾Ð±ÑÐ°Ð¶ÐµÐ½Ñ Ð·Ð° Ð·Ð°Ð¿Ð¸ÑÐ¾Ð¼ &quot;ÑÐ¾ÑÐ¾ ÐÐ¶.Ð¢ÑÑÐ´Ð¾&quot;"/>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7008130" y="241988"/>
            <a:ext cx="3469330" cy="442686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92846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Прямоугольник 4"/>
          <p:cNvSpPr>
            <a:spLocks noChangeArrowheads="1"/>
          </p:cNvSpPr>
          <p:nvPr/>
        </p:nvSpPr>
        <p:spPr bwMode="auto">
          <a:xfrm>
            <a:off x="1919288" y="836614"/>
            <a:ext cx="4032250" cy="590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vi-VN" altLang="uk-UA" sz="1800" b="1" dirty="0">
                <a:solidFill>
                  <a:srgbClr val="FFFF99"/>
                </a:solidFill>
                <a:latin typeface="Arial" panose="020B0604020202020204" pitchFamily="34" charset="0"/>
              </a:rPr>
              <a:t>Голодомо́р 1932–1933 років</a:t>
            </a:r>
            <a:r>
              <a:rPr lang="vi-VN" altLang="uk-UA" sz="1800" dirty="0">
                <a:solidFill>
                  <a:srgbClr val="FFFF99"/>
                </a:solidFill>
                <a:latin typeface="Arial" panose="020B0604020202020204" pitchFamily="34" charset="0"/>
              </a:rPr>
              <a:t> — масовий, навмисно зорганізований радянською владою голод 19</a:t>
            </a:r>
            <a:r>
              <a:rPr lang="uk-UA" altLang="uk-UA" sz="1800" dirty="0">
                <a:solidFill>
                  <a:srgbClr val="FFFF99"/>
                </a:solidFill>
                <a:latin typeface="Arial" panose="020B0604020202020204" pitchFamily="34" charset="0"/>
              </a:rPr>
              <a:t>3</a:t>
            </a:r>
            <a:r>
              <a:rPr lang="vi-VN" altLang="uk-UA" sz="1800" dirty="0">
                <a:solidFill>
                  <a:srgbClr val="FFFF99"/>
                </a:solidFill>
                <a:latin typeface="Arial" panose="020B0604020202020204" pitchFamily="34" charset="0"/>
              </a:rPr>
              <a:t>2–1933 років, що призвів до багатомільйонних людських втрат у сільській місцевості на території Української СРР (землі сучасної Украї</a:t>
            </a:r>
            <a:r>
              <a:rPr lang="uk-UA" altLang="uk-UA" sz="1800" dirty="0">
                <a:solidFill>
                  <a:srgbClr val="FFFF99"/>
                </a:solidFill>
                <a:latin typeface="Arial" panose="020B0604020202020204" pitchFamily="34" charset="0"/>
              </a:rPr>
              <a:t>н</a:t>
            </a:r>
            <a:r>
              <a:rPr lang="vi-VN" altLang="uk-UA" sz="1800" dirty="0">
                <a:solidFill>
                  <a:srgbClr val="FFFF99"/>
                </a:solidFill>
                <a:latin typeface="Arial" panose="020B0604020202020204" pitchFamily="34" charset="0"/>
              </a:rPr>
              <a:t>и за винятком семи західних областей, Криму і Південної Бессараб</a:t>
            </a:r>
            <a:r>
              <a:rPr lang="uk-UA" altLang="uk-UA" sz="1800" dirty="0">
                <a:solidFill>
                  <a:srgbClr val="FFFF99"/>
                </a:solidFill>
                <a:latin typeface="Arial" panose="020B0604020202020204" pitchFamily="34" charset="0"/>
              </a:rPr>
              <a:t>і</a:t>
            </a:r>
            <a:r>
              <a:rPr lang="vi-VN" altLang="uk-UA" sz="1800" dirty="0">
                <a:solidFill>
                  <a:srgbClr val="FFFF99"/>
                </a:solidFill>
                <a:latin typeface="Arial" panose="020B0604020202020204" pitchFamily="34" charset="0"/>
              </a:rPr>
              <a:t>ї, які тоді не входили до УСРР) та Кубані, переважну більшість населення якої становили українці. Викликаний свідомими і цілеспрямованими заходами вищого керівництва Радянського Союзу і Української СРР на чолі зі Сталіним, розрахованими на придушення українського національно-визвольного руху і фізичного знищення частини українських селян</a:t>
            </a:r>
            <a:endParaRPr lang="uk-UA" altLang="uk-UA" sz="1800" dirty="0">
              <a:solidFill>
                <a:srgbClr val="FFFF99"/>
              </a:solidFill>
              <a:latin typeface="Arial" panose="020B0604020202020204" pitchFamily="34" charset="0"/>
            </a:endParaRPr>
          </a:p>
        </p:txBody>
      </p:sp>
      <p:sp>
        <p:nvSpPr>
          <p:cNvPr id="7" name="Прямоугольник 6"/>
          <p:cNvSpPr/>
          <p:nvPr/>
        </p:nvSpPr>
        <p:spPr>
          <a:xfrm>
            <a:off x="2081468" y="0"/>
            <a:ext cx="8586533" cy="707886"/>
          </a:xfrm>
          <a:prstGeom prst="rect">
            <a:avLst/>
          </a:prstGeom>
          <a:noFill/>
        </p:spPr>
        <p:txBody>
          <a:bodyPr>
            <a:spAutoFit/>
          </a:bodyPr>
          <a:lstStyle/>
          <a:p>
            <a:pPr algn="ctr" eaLnBrk="1" hangingPunct="1">
              <a:defRPr/>
            </a:pPr>
            <a:r>
              <a:rPr lang="uk-U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t>Визначення  терміну </a:t>
            </a:r>
            <a:r>
              <a:rPr lang="uk-UA" sz="4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t>“Голодомор”</a:t>
            </a:r>
            <a:endParaRPr lang="uk-U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ndParaRPr>
          </a:p>
        </p:txBody>
      </p:sp>
      <p:pic>
        <p:nvPicPr>
          <p:cNvPr id="15364" name="Рисунок 7" descr="z6FIBTLZjpM.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6096000" y="836613"/>
            <a:ext cx="3816350" cy="5719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71690407"/>
      </p:ext>
    </p:extLst>
  </p:cSld>
  <p:clrMapOvr>
    <a:masterClrMapping/>
  </p:clrMapOvr>
  <p:transition>
    <p:cover dir="d"/>
  </p:transition>
  <p:timing>
    <p:tnLst>
      <p:par>
        <p:cTn id="1" dur="indefinite" restart="never" nodeType="tmRoot"/>
      </p:par>
    </p:tnLst>
  </p:timing>
</p:sld>
</file>

<file path=ppt/theme/theme1.xml><?xml version="1.0" encoding="utf-8"?>
<a:theme xmlns:a="http://schemas.openxmlformats.org/drawingml/2006/main" name="Туман">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TM04033937[[fn=Туман]]</Template>
  <TotalTime>217</TotalTime>
  <Words>1108</Words>
  <Application>Microsoft Office PowerPoint</Application>
  <PresentationFormat>Произвольный</PresentationFormat>
  <Paragraphs>139</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Туман</vt:lpstr>
      <vt:lpstr>«Жертви Голодомору та політичних репресій»</vt:lpstr>
      <vt:lpstr>Тип проекту</vt:lpstr>
      <vt:lpstr>Мета і завдання проекту</vt:lpstr>
      <vt:lpstr>Робота підгруп проекту</vt:lpstr>
      <vt:lpstr>Захист проекту першої підгрупи</vt:lpstr>
      <vt:lpstr>Святослав Вакарчук</vt:lpstr>
      <vt:lpstr>Про голодомор…</vt:lpstr>
      <vt:lpstr>Джастін П'єр Джеймс Трюдо – прем'єр-міністр Канади</vt:lpstr>
      <vt:lpstr>Слайд 9</vt:lpstr>
      <vt:lpstr>Слайд 10</vt:lpstr>
      <vt:lpstr>Слайд 11</vt:lpstr>
      <vt:lpstr>Вшанування пам'яті жертв Голодомору </vt:lpstr>
      <vt:lpstr>Слайд 13</vt:lpstr>
      <vt:lpstr>Цитата з повісті «Все тече» </vt:lpstr>
      <vt:lpstr>Слайд 15</vt:lpstr>
      <vt:lpstr>Слайд 16</vt:lpstr>
      <vt:lpstr>Захист проекту ІІ підгрупи</vt:lpstr>
      <vt:lpstr>Слайд 18</vt:lpstr>
      <vt:lpstr>Демографічні дослідження </vt:lpstr>
      <vt:lpstr>Насправді:</vt:lpstr>
      <vt:lpstr>Слайд 21</vt:lpstr>
      <vt:lpstr>Слайд 22</vt:lpstr>
      <vt:lpstr>Слайд 23</vt:lpstr>
      <vt:lpstr>Слайд 24</vt:lpstr>
      <vt:lpstr>Слайд 25</vt:lpstr>
      <vt:lpstr>Звернення до Українців:</vt:lpstr>
      <vt:lpstr>Дякуємо за Увагу!!!</vt:lpstr>
    </vt:vector>
  </TitlesOfParts>
  <Company>diakov.net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RePack by Diakov</dc:creator>
  <cp:lastModifiedBy>Andriana Perevuznik</cp:lastModifiedBy>
  <cp:revision>29</cp:revision>
  <dcterms:created xsi:type="dcterms:W3CDTF">2018-11-16T09:21:44Z</dcterms:created>
  <dcterms:modified xsi:type="dcterms:W3CDTF">2019-03-17T13:42:53Z</dcterms:modified>
</cp:coreProperties>
</file>